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4012" r:id="rId3"/>
    <p:sldMasterId id="2147484028" r:id="rId4"/>
    <p:sldMasterId id="2147484106" r:id="rId5"/>
    <p:sldMasterId id="2147484121" r:id="rId6"/>
  </p:sldMasterIdLst>
  <p:notesMasterIdLst>
    <p:notesMasterId r:id="rId24"/>
  </p:notesMasterIdLst>
  <p:sldIdLst>
    <p:sldId id="256" r:id="rId7"/>
    <p:sldId id="276" r:id="rId8"/>
    <p:sldId id="324" r:id="rId9"/>
    <p:sldId id="323" r:id="rId10"/>
    <p:sldId id="300" r:id="rId11"/>
    <p:sldId id="326" r:id="rId12"/>
    <p:sldId id="282" r:id="rId13"/>
    <p:sldId id="299" r:id="rId14"/>
    <p:sldId id="302" r:id="rId15"/>
    <p:sldId id="337" r:id="rId16"/>
    <p:sldId id="279" r:id="rId17"/>
    <p:sldId id="334" r:id="rId18"/>
    <p:sldId id="335" r:id="rId19"/>
    <p:sldId id="327" r:id="rId20"/>
    <p:sldId id="336" r:id="rId21"/>
    <p:sldId id="328" r:id="rId22"/>
    <p:sldId id="288" r:id="rId23"/>
  </p:sldIdLst>
  <p:sldSz cx="9144000" cy="6858000" type="screen4x3"/>
  <p:notesSz cx="6781800" cy="99187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n Nabney" initials="IN" lastIdx="3" clrIdx="0">
    <p:extLst>
      <p:ext uri="{19B8F6BF-5375-455C-9EA6-DF929625EA0E}">
        <p15:presenceInfo xmlns:p15="http://schemas.microsoft.com/office/powerpoint/2012/main" userId="S::in17746@bristol.ac.uk::d6603c99-5c95-4d2b-ba76-fe87db2f29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CC"/>
    <a:srgbClr val="FF0000"/>
    <a:srgbClr val="699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20018-2CAF-49DC-9DFA-C029A3B16AB9}" v="7" dt="2022-03-23T13:41:37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9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Nabney" userId="d6603c99-5c95-4d2b-ba76-fe87db2f29c6" providerId="ADAL" clId="{B3AE9A3F-9F70-40B7-9026-0A90F23F3739}"/>
    <pc:docChg chg="undo custSel addSld delSld modSld">
      <pc:chgData name="Ian Nabney" userId="d6603c99-5c95-4d2b-ba76-fe87db2f29c6" providerId="ADAL" clId="{B3AE9A3F-9F70-40B7-9026-0A90F23F3739}" dt="2021-01-25T14:53:26.393" v="1907"/>
      <pc:docMkLst>
        <pc:docMk/>
      </pc:docMkLst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56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58"/>
        </pc:sldMkLst>
      </pc:sldChg>
      <pc:sldChg chg="del">
        <pc:chgData name="Ian Nabney" userId="d6603c99-5c95-4d2b-ba76-fe87db2f29c6" providerId="ADAL" clId="{B3AE9A3F-9F70-40B7-9026-0A90F23F3739}" dt="2021-01-24T16:56:00.123" v="1448" actId="2696"/>
        <pc:sldMkLst>
          <pc:docMk/>
          <pc:sldMk cId="0" sldId="259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76"/>
        </pc:sldMkLst>
        <pc:spChg chg="mod">
          <ac:chgData name="Ian Nabney" userId="d6603c99-5c95-4d2b-ba76-fe87db2f29c6" providerId="ADAL" clId="{B3AE9A3F-9F70-40B7-9026-0A90F23F3739}" dt="2021-01-24T15:28:48.077" v="0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2045949475" sldId="282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88"/>
        </pc:sldMkLst>
      </pc:sldChg>
      <pc:sldChg chg="del modTransition">
        <pc:chgData name="Ian Nabney" userId="d6603c99-5c95-4d2b-ba76-fe87db2f29c6" providerId="ADAL" clId="{B3AE9A3F-9F70-40B7-9026-0A90F23F3739}" dt="2021-01-24T16:58:30.310" v="1453" actId="2696"/>
        <pc:sldMkLst>
          <pc:docMk/>
          <pc:sldMk cId="0" sldId="291"/>
        </pc:sldMkLst>
      </pc:sldChg>
      <pc:sldChg chg="del">
        <pc:chgData name="Ian Nabney" userId="d6603c99-5c95-4d2b-ba76-fe87db2f29c6" providerId="ADAL" clId="{B3AE9A3F-9F70-40B7-9026-0A90F23F3739}" dt="2021-01-24T16:55:43.602" v="1447" actId="2696"/>
        <pc:sldMkLst>
          <pc:docMk/>
          <pc:sldMk cId="0" sldId="293"/>
        </pc:sldMkLst>
      </pc:sldChg>
      <pc:sldChg chg="del modTransition">
        <pc:chgData name="Ian Nabney" userId="d6603c99-5c95-4d2b-ba76-fe87db2f29c6" providerId="ADAL" clId="{B3AE9A3F-9F70-40B7-9026-0A90F23F3739}" dt="2021-01-24T16:58:33.418" v="1454" actId="2696"/>
        <pc:sldMkLst>
          <pc:docMk/>
          <pc:sldMk cId="0" sldId="294"/>
        </pc:sldMkLst>
      </pc:sldChg>
      <pc:sldChg chg="del modTransition">
        <pc:chgData name="Ian Nabney" userId="d6603c99-5c95-4d2b-ba76-fe87db2f29c6" providerId="ADAL" clId="{B3AE9A3F-9F70-40B7-9026-0A90F23F3739}" dt="2021-01-24T16:58:21.176" v="1451" actId="2696"/>
        <pc:sldMkLst>
          <pc:docMk/>
          <pc:sldMk cId="0" sldId="295"/>
        </pc:sldMkLst>
      </pc:sldChg>
      <pc:sldChg chg="del modTransition">
        <pc:chgData name="Ian Nabney" userId="d6603c99-5c95-4d2b-ba76-fe87db2f29c6" providerId="ADAL" clId="{B3AE9A3F-9F70-40B7-9026-0A90F23F3739}" dt="2021-01-24T16:58:25.485" v="1452" actId="2696"/>
        <pc:sldMkLst>
          <pc:docMk/>
          <pc:sldMk cId="0" sldId="296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97"/>
        </pc:sldMkLst>
        <pc:spChg chg="mod">
          <ac:chgData name="Ian Nabney" userId="d6603c99-5c95-4d2b-ba76-fe87db2f29c6" providerId="ADAL" clId="{B3AE9A3F-9F70-40B7-9026-0A90F23F3739}" dt="2021-01-24T15:42:03.033" v="12" actId="20577"/>
          <ac:spMkLst>
            <pc:docMk/>
            <pc:sldMk cId="0" sldId="297"/>
            <ac:spMk id="33795" creationId="{23197C43-B85C-4ACB-B792-0B3008912482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98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99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300"/>
        </pc:sldMkLst>
        <pc:spChg chg="mod">
          <ac:chgData name="Ian Nabney" userId="d6603c99-5c95-4d2b-ba76-fe87db2f29c6" providerId="ADAL" clId="{B3AE9A3F-9F70-40B7-9026-0A90F23F3739}" dt="2021-01-24T16:13:51.393" v="977" actId="20577"/>
          <ac:spMkLst>
            <pc:docMk/>
            <pc:sldMk cId="0" sldId="300"/>
            <ac:spMk id="34818" creationId="{561AD36A-3E53-41CF-830E-4589AF380786}"/>
          </ac:spMkLst>
        </pc:spChg>
        <pc:spChg chg="mod">
          <ac:chgData name="Ian Nabney" userId="d6603c99-5c95-4d2b-ba76-fe87db2f29c6" providerId="ADAL" clId="{B3AE9A3F-9F70-40B7-9026-0A90F23F3739}" dt="2021-01-24T16:39:24.347" v="1182" actId="20577"/>
          <ac:spMkLst>
            <pc:docMk/>
            <pc:sldMk cId="0" sldId="300"/>
            <ac:spMk id="34819" creationId="{23C6CE69-5894-4CA6-A261-12A4A1F8EA53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301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302"/>
        </pc:sldMkLst>
      </pc:sldChg>
      <pc:sldChg chg="del modTransition">
        <pc:chgData name="Ian Nabney" userId="d6603c99-5c95-4d2b-ba76-fe87db2f29c6" providerId="ADAL" clId="{B3AE9A3F-9F70-40B7-9026-0A90F23F3739}" dt="2021-01-24T16:58:58.918" v="1457" actId="47"/>
        <pc:sldMkLst>
          <pc:docMk/>
          <pc:sldMk cId="0" sldId="303"/>
        </pc:sldMkLst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0" sldId="304"/>
        </pc:sldMkLst>
      </pc:sldChg>
      <pc:sldChg chg="del modTransition">
        <pc:chgData name="Ian Nabney" userId="d6603c99-5c95-4d2b-ba76-fe87db2f29c6" providerId="ADAL" clId="{B3AE9A3F-9F70-40B7-9026-0A90F23F3739}" dt="2021-01-24T16:58:18.309" v="1450" actId="2696"/>
        <pc:sldMkLst>
          <pc:docMk/>
          <pc:sldMk cId="0" sldId="305"/>
        </pc:sldMkLst>
      </pc:sldChg>
      <pc:sldChg chg="addSp delSp 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307"/>
        </pc:sldMkLst>
        <pc:spChg chg="add del mod">
          <ac:chgData name="Ian Nabney" userId="d6603c99-5c95-4d2b-ba76-fe87db2f29c6" providerId="ADAL" clId="{B3AE9A3F-9F70-40B7-9026-0A90F23F3739}" dt="2021-01-24T16:10:36.019" v="948"/>
          <ac:spMkLst>
            <pc:docMk/>
            <pc:sldMk cId="0" sldId="307"/>
            <ac:spMk id="2" creationId="{C9AE9DB6-A78C-406C-A245-E484C9DB0889}"/>
          </ac:spMkLst>
        </pc:spChg>
        <pc:spChg chg="add mod">
          <ac:chgData name="Ian Nabney" userId="d6603c99-5c95-4d2b-ba76-fe87db2f29c6" providerId="ADAL" clId="{B3AE9A3F-9F70-40B7-9026-0A90F23F3739}" dt="2021-01-24T16:10:31.447" v="946" actId="14100"/>
          <ac:spMkLst>
            <pc:docMk/>
            <pc:sldMk cId="0" sldId="307"/>
            <ac:spMk id="3" creationId="{25B6E791-DC53-4635-8D15-37493B41669F}"/>
          </ac:spMkLst>
        </pc:spChg>
        <pc:spChg chg="mod">
          <ac:chgData name="Ian Nabney" userId="d6603c99-5c95-4d2b-ba76-fe87db2f29c6" providerId="ADAL" clId="{B3AE9A3F-9F70-40B7-9026-0A90F23F3739}" dt="2021-01-24T16:08:23.314" v="888" actId="14100"/>
          <ac:spMkLst>
            <pc:docMk/>
            <pc:sldMk cId="0" sldId="307"/>
            <ac:spMk id="35842" creationId="{271C4228-A08A-444F-A7F6-77D9AA3ED7AA}"/>
          </ac:spMkLst>
        </pc:spChg>
        <pc:spChg chg="del">
          <ac:chgData name="Ian Nabney" userId="d6603c99-5c95-4d2b-ba76-fe87db2f29c6" providerId="ADAL" clId="{B3AE9A3F-9F70-40B7-9026-0A90F23F3739}" dt="2021-01-24T16:08:28.803" v="889" actId="21"/>
          <ac:spMkLst>
            <pc:docMk/>
            <pc:sldMk cId="0" sldId="307"/>
            <ac:spMk id="35846" creationId="{56CE3B10-8B8C-424F-96E7-4FC307CA9A45}"/>
          </ac:spMkLst>
        </pc:spChg>
        <pc:picChg chg="del">
          <ac:chgData name="Ian Nabney" userId="d6603c99-5c95-4d2b-ba76-fe87db2f29c6" providerId="ADAL" clId="{B3AE9A3F-9F70-40B7-9026-0A90F23F3739}" dt="2021-01-24T16:08:28.803" v="889" actId="21"/>
          <ac:picMkLst>
            <pc:docMk/>
            <pc:sldMk cId="0" sldId="307"/>
            <ac:picMk id="35845" creationId="{3C544DC3-C4AE-4B0C-B1BA-62D74E9FF7A3}"/>
          </ac:picMkLst>
        </pc:picChg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0" sldId="308"/>
        </pc:sldMkLst>
      </pc:sldChg>
      <pc:sldChg chg="del modTransition">
        <pc:chgData name="Ian Nabney" userId="d6603c99-5c95-4d2b-ba76-fe87db2f29c6" providerId="ADAL" clId="{B3AE9A3F-9F70-40B7-9026-0A90F23F3739}" dt="2021-01-24T16:58:36.817" v="1455" actId="2696"/>
        <pc:sldMkLst>
          <pc:docMk/>
          <pc:sldMk cId="0" sldId="309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0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1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2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3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4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5"/>
        </pc:sldMkLst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0" sldId="316"/>
        </pc:sldMkLst>
      </pc:sldChg>
      <pc:sldChg chg="del modTransition">
        <pc:chgData name="Ian Nabney" userId="d6603c99-5c95-4d2b-ba76-fe87db2f29c6" providerId="ADAL" clId="{B3AE9A3F-9F70-40B7-9026-0A90F23F3739}" dt="2021-01-24T16:58:58.918" v="1457" actId="47"/>
        <pc:sldMkLst>
          <pc:docMk/>
          <pc:sldMk cId="3779904454" sldId="318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2528139394" sldId="319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1858474073" sldId="320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47179415" sldId="321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2339563606" sldId="322"/>
        </pc:sldMkLst>
      </pc:sldChg>
      <pc:sldChg chg="addSp delSp modSp new mod modTransition">
        <pc:chgData name="Ian Nabney" userId="d6603c99-5c95-4d2b-ba76-fe87db2f29c6" providerId="ADAL" clId="{B3AE9A3F-9F70-40B7-9026-0A90F23F3739}" dt="2021-01-25T14:53:03.305" v="1904"/>
        <pc:sldMkLst>
          <pc:docMk/>
          <pc:sldMk cId="4167395581" sldId="323"/>
        </pc:sldMkLst>
        <pc:spChg chg="mod">
          <ac:chgData name="Ian Nabney" userId="d6603c99-5c95-4d2b-ba76-fe87db2f29c6" providerId="ADAL" clId="{B3AE9A3F-9F70-40B7-9026-0A90F23F3739}" dt="2021-01-24T16:07:40.873" v="852" actId="14100"/>
          <ac:spMkLst>
            <pc:docMk/>
            <pc:sldMk cId="4167395581" sldId="323"/>
            <ac:spMk id="2" creationId="{E923CF9B-1213-4B54-B21C-7925075D4D05}"/>
          </ac:spMkLst>
        </pc:spChg>
        <pc:spChg chg="add">
          <ac:chgData name="Ian Nabney" userId="d6603c99-5c95-4d2b-ba76-fe87db2f29c6" providerId="ADAL" clId="{B3AE9A3F-9F70-40B7-9026-0A90F23F3739}" dt="2021-01-24T15:37:59.206" v="6"/>
          <ac:spMkLst>
            <pc:docMk/>
            <pc:sldMk cId="4167395581" sldId="323"/>
            <ac:spMk id="6" creationId="{9FB8522C-0526-48E9-BDE3-330EC781E5BB}"/>
          </ac:spMkLst>
        </pc:spChg>
        <pc:spChg chg="add del mod">
          <ac:chgData name="Ian Nabney" userId="d6603c99-5c95-4d2b-ba76-fe87db2f29c6" providerId="ADAL" clId="{B3AE9A3F-9F70-40B7-9026-0A90F23F3739}" dt="2021-01-24T15:38:12.099" v="9" actId="21"/>
          <ac:spMkLst>
            <pc:docMk/>
            <pc:sldMk cId="4167395581" sldId="323"/>
            <ac:spMk id="7" creationId="{B2F7FFA6-AA41-4C69-916C-83497AB541FD}"/>
          </ac:spMkLst>
        </pc:spChg>
        <pc:spChg chg="add del mod">
          <ac:chgData name="Ian Nabney" userId="d6603c99-5c95-4d2b-ba76-fe87db2f29c6" providerId="ADAL" clId="{B3AE9A3F-9F70-40B7-9026-0A90F23F3739}" dt="2021-01-24T15:43:31.541" v="40"/>
          <ac:spMkLst>
            <pc:docMk/>
            <pc:sldMk cId="4167395581" sldId="323"/>
            <ac:spMk id="9" creationId="{75C772E4-1976-444D-B6CE-5C4C9EA3B314}"/>
          </ac:spMkLst>
        </pc:spChg>
        <pc:spChg chg="add mod">
          <ac:chgData name="Ian Nabney" userId="d6603c99-5c95-4d2b-ba76-fe87db2f29c6" providerId="ADAL" clId="{B3AE9A3F-9F70-40B7-9026-0A90F23F3739}" dt="2021-01-24T16:05:32.216" v="840" actId="20577"/>
          <ac:spMkLst>
            <pc:docMk/>
            <pc:sldMk cId="4167395581" sldId="323"/>
            <ac:spMk id="10" creationId="{00BE0914-5456-44B0-BA4C-306608EDF922}"/>
          </ac:spMkLst>
        </pc:spChg>
        <pc:picChg chg="add del">
          <ac:chgData name="Ian Nabney" userId="d6603c99-5c95-4d2b-ba76-fe87db2f29c6" providerId="ADAL" clId="{B3AE9A3F-9F70-40B7-9026-0A90F23F3739}" dt="2021-01-24T15:39:48.905" v="11" actId="478"/>
          <ac:picMkLst>
            <pc:docMk/>
            <pc:sldMk cId="4167395581" sldId="323"/>
            <ac:picMk id="8" creationId="{5083FE59-03A1-412D-8B7A-59B0EC74D55C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5T14:52:57.882" v="1903"/>
        <pc:sldMkLst>
          <pc:docMk/>
          <pc:sldMk cId="391201338" sldId="324"/>
        </pc:sldMkLst>
        <pc:spChg chg="mod">
          <ac:chgData name="Ian Nabney" userId="d6603c99-5c95-4d2b-ba76-fe87db2f29c6" providerId="ADAL" clId="{B3AE9A3F-9F70-40B7-9026-0A90F23F3739}" dt="2021-01-24T15:43:59.710" v="58" actId="20577"/>
          <ac:spMkLst>
            <pc:docMk/>
            <pc:sldMk cId="391201338" sldId="324"/>
            <ac:spMk id="2" creationId="{2E248C42-D04A-48E8-B7D1-3BD5562A110E}"/>
          </ac:spMkLst>
        </pc:spChg>
        <pc:picChg chg="add mod">
          <ac:chgData name="Ian Nabney" userId="d6603c99-5c95-4d2b-ba76-fe87db2f29c6" providerId="ADAL" clId="{B3AE9A3F-9F70-40B7-9026-0A90F23F3739}" dt="2021-01-24T15:44:54.020" v="119" actId="962"/>
          <ac:picMkLst>
            <pc:docMk/>
            <pc:sldMk cId="391201338" sldId="324"/>
            <ac:picMk id="7" creationId="{EF5B07AD-50C0-45D4-B73E-8A47581BFCB3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5T14:53:11.042" v="1905"/>
        <pc:sldMkLst>
          <pc:docMk/>
          <pc:sldMk cId="3213586937" sldId="325"/>
        </pc:sldMkLst>
        <pc:spChg chg="mod">
          <ac:chgData name="Ian Nabney" userId="d6603c99-5c95-4d2b-ba76-fe87db2f29c6" providerId="ADAL" clId="{B3AE9A3F-9F70-40B7-9026-0A90F23F3739}" dt="2021-01-24T16:09:03.513" v="935" actId="14100"/>
          <ac:spMkLst>
            <pc:docMk/>
            <pc:sldMk cId="3213586937" sldId="325"/>
            <ac:spMk id="2" creationId="{54F11BAA-21C1-4121-820D-15082496F693}"/>
          </ac:spMkLst>
        </pc:spChg>
        <pc:spChg chg="add mod">
          <ac:chgData name="Ian Nabney" userId="d6603c99-5c95-4d2b-ba76-fe87db2f29c6" providerId="ADAL" clId="{B3AE9A3F-9F70-40B7-9026-0A90F23F3739}" dt="2021-01-24T16:08:47.058" v="893" actId="14100"/>
          <ac:spMkLst>
            <pc:docMk/>
            <pc:sldMk cId="3213586937" sldId="325"/>
            <ac:spMk id="7" creationId="{8CF09BAF-749C-4501-A132-3F1479647649}"/>
          </ac:spMkLst>
        </pc:spChg>
        <pc:picChg chg="add mod">
          <ac:chgData name="Ian Nabney" userId="d6603c99-5c95-4d2b-ba76-fe87db2f29c6" providerId="ADAL" clId="{B3AE9A3F-9F70-40B7-9026-0A90F23F3739}" dt="2021-01-24T16:08:47.058" v="893" actId="14100"/>
          <ac:picMkLst>
            <pc:docMk/>
            <pc:sldMk cId="3213586937" sldId="325"/>
            <ac:picMk id="6" creationId="{ADD2226E-ADC7-4C94-819E-68CE03E57385}"/>
          </ac:picMkLst>
        </pc:picChg>
      </pc:sldChg>
      <pc:sldChg chg="addSp delSp modSp new mod modTransition">
        <pc:chgData name="Ian Nabney" userId="d6603c99-5c95-4d2b-ba76-fe87db2f29c6" providerId="ADAL" clId="{B3AE9A3F-9F70-40B7-9026-0A90F23F3739}" dt="2021-01-25T14:53:16.381" v="1906"/>
        <pc:sldMkLst>
          <pc:docMk/>
          <pc:sldMk cId="891527413" sldId="326"/>
        </pc:sldMkLst>
        <pc:spChg chg="mod">
          <ac:chgData name="Ian Nabney" userId="d6603c99-5c95-4d2b-ba76-fe87db2f29c6" providerId="ADAL" clId="{B3AE9A3F-9F70-40B7-9026-0A90F23F3739}" dt="2021-01-24T16:52:45.383" v="1205" actId="20577"/>
          <ac:spMkLst>
            <pc:docMk/>
            <pc:sldMk cId="891527413" sldId="326"/>
            <ac:spMk id="2" creationId="{2A952E60-50B9-4045-AF10-85CFD9CF81C9}"/>
          </ac:spMkLst>
        </pc:spChg>
        <pc:spChg chg="add del">
          <ac:chgData name="Ian Nabney" userId="d6603c99-5c95-4d2b-ba76-fe87db2f29c6" providerId="ADAL" clId="{B3AE9A3F-9F70-40B7-9026-0A90F23F3739}" dt="2021-01-24T16:52:25.179" v="1184"/>
          <ac:spMkLst>
            <pc:docMk/>
            <pc:sldMk cId="891527413" sldId="326"/>
            <ac:spMk id="6" creationId="{5B606596-9201-4BBD-8E4D-0F6FD51198BB}"/>
          </ac:spMkLst>
        </pc:spChg>
        <pc:spChg chg="add mod">
          <ac:chgData name="Ian Nabney" userId="d6603c99-5c95-4d2b-ba76-fe87db2f29c6" providerId="ADAL" clId="{B3AE9A3F-9F70-40B7-9026-0A90F23F3739}" dt="2021-01-24T16:54:25.276" v="1446" actId="20577"/>
          <ac:spMkLst>
            <pc:docMk/>
            <pc:sldMk cId="891527413" sldId="326"/>
            <ac:spMk id="8" creationId="{D4E38CB2-594E-4621-A921-E381FC999823}"/>
          </ac:spMkLst>
        </pc:spChg>
        <pc:picChg chg="add mod">
          <ac:chgData name="Ian Nabney" userId="d6603c99-5c95-4d2b-ba76-fe87db2f29c6" providerId="ADAL" clId="{B3AE9A3F-9F70-40B7-9026-0A90F23F3739}" dt="2021-01-24T16:52:37.054" v="1188" actId="14100"/>
          <ac:picMkLst>
            <pc:docMk/>
            <pc:sldMk cId="891527413" sldId="326"/>
            <ac:picMk id="7" creationId="{9D1EDC75-8CFB-4030-8EA8-E0B86C625531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5T14:53:26.393" v="1907"/>
        <pc:sldMkLst>
          <pc:docMk/>
          <pc:sldMk cId="395974474" sldId="327"/>
        </pc:sldMkLst>
        <pc:spChg chg="mod">
          <ac:chgData name="Ian Nabney" userId="d6603c99-5c95-4d2b-ba76-fe87db2f29c6" providerId="ADAL" clId="{B3AE9A3F-9F70-40B7-9026-0A90F23F3739}" dt="2021-01-24T17:12:24.101" v="1474" actId="20577"/>
          <ac:spMkLst>
            <pc:docMk/>
            <pc:sldMk cId="395974474" sldId="327"/>
            <ac:spMk id="2" creationId="{12158CF2-536C-450F-848B-5B6AFFE7345C}"/>
          </ac:spMkLst>
        </pc:spChg>
        <pc:spChg chg="add mod">
          <ac:chgData name="Ian Nabney" userId="d6603c99-5c95-4d2b-ba76-fe87db2f29c6" providerId="ADAL" clId="{B3AE9A3F-9F70-40B7-9026-0A90F23F3739}" dt="2021-01-24T17:18:33.161" v="1902" actId="20577"/>
          <ac:spMkLst>
            <pc:docMk/>
            <pc:sldMk cId="395974474" sldId="327"/>
            <ac:spMk id="6" creationId="{87C5E6D5-4B96-4EDF-A142-55D4AE4A584A}"/>
          </ac:spMkLst>
        </pc:spChg>
      </pc:sldChg>
    </pc:docChg>
  </pc:docChgLst>
  <pc:docChgLst>
    <pc:chgData name="Ian Nabney" userId="d6603c99-5c95-4d2b-ba76-fe87db2f29c6" providerId="ADAL" clId="{175E6CF6-E1A3-49AB-857F-E6150B4B63BB}"/>
    <pc:docChg chg="undo custSel addSld delSld modSld">
      <pc:chgData name="Ian Nabney" userId="d6603c99-5c95-4d2b-ba76-fe87db2f29c6" providerId="ADAL" clId="{175E6CF6-E1A3-49AB-857F-E6150B4B63BB}" dt="2021-05-16T15:06:48.444" v="1298"/>
      <pc:docMkLst>
        <pc:docMk/>
      </pc:docMkLst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0" sldId="256"/>
        </pc:sldMkLst>
      </pc:sldChg>
      <pc:sldChg chg="del">
        <pc:chgData name="Ian Nabney" userId="d6603c99-5c95-4d2b-ba76-fe87db2f29c6" providerId="ADAL" clId="{175E6CF6-E1A3-49AB-857F-E6150B4B63BB}" dt="2021-05-12T23:52:49.397" v="6" actId="47"/>
        <pc:sldMkLst>
          <pc:docMk/>
          <pc:sldMk cId="0" sldId="258"/>
        </pc:sldMkLst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0" sldId="276"/>
        </pc:sldMkLst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1184487991" sldId="279"/>
        </pc:sldMkLst>
      </pc:sldChg>
      <pc:sldChg chg="del modTransition">
        <pc:chgData name="Ian Nabney" userId="d6603c99-5c95-4d2b-ba76-fe87db2f29c6" providerId="ADAL" clId="{175E6CF6-E1A3-49AB-857F-E6150B4B63BB}" dt="2021-05-16T15:06:48.444" v="1298"/>
        <pc:sldMkLst>
          <pc:docMk/>
          <pc:sldMk cId="2045949475" sldId="282"/>
        </pc:sldMkLst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0" sldId="288"/>
        </pc:sldMkLst>
      </pc:sldChg>
      <pc:sldChg chg="del">
        <pc:chgData name="Ian Nabney" userId="d6603c99-5c95-4d2b-ba76-fe87db2f29c6" providerId="ADAL" clId="{175E6CF6-E1A3-49AB-857F-E6150B4B63BB}" dt="2021-05-12T23:52:14.738" v="0" actId="47"/>
        <pc:sldMkLst>
          <pc:docMk/>
          <pc:sldMk cId="0" sldId="297"/>
        </pc:sldMkLst>
      </pc:sldChg>
      <pc:sldChg chg="del">
        <pc:chgData name="Ian Nabney" userId="d6603c99-5c95-4d2b-ba76-fe87db2f29c6" providerId="ADAL" clId="{175E6CF6-E1A3-49AB-857F-E6150B4B63BB}" dt="2021-05-12T23:52:47.097" v="4" actId="47"/>
        <pc:sldMkLst>
          <pc:docMk/>
          <pc:sldMk cId="0" sldId="298"/>
        </pc:sldMkLst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0" sldId="299"/>
        </pc:sldMkLst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0" sldId="300"/>
        </pc:sldMkLst>
      </pc:sldChg>
      <pc:sldChg chg="del">
        <pc:chgData name="Ian Nabney" userId="d6603c99-5c95-4d2b-ba76-fe87db2f29c6" providerId="ADAL" clId="{175E6CF6-E1A3-49AB-857F-E6150B4B63BB}" dt="2021-05-12T23:52:42.763" v="3" actId="47"/>
        <pc:sldMkLst>
          <pc:docMk/>
          <pc:sldMk cId="0" sldId="301"/>
        </pc:sldMkLst>
      </pc:sldChg>
      <pc:sldChg chg="delSp modTransition">
        <pc:chgData name="Ian Nabney" userId="d6603c99-5c95-4d2b-ba76-fe87db2f29c6" providerId="ADAL" clId="{175E6CF6-E1A3-49AB-857F-E6150B4B63BB}" dt="2021-05-16T15:06:48.444" v="1298"/>
        <pc:sldMkLst>
          <pc:docMk/>
          <pc:sldMk cId="0" sldId="302"/>
        </pc:sldMkLst>
        <pc:picChg chg="del">
          <ac:chgData name="Ian Nabney" userId="d6603c99-5c95-4d2b-ba76-fe87db2f29c6" providerId="ADAL" clId="{175E6CF6-E1A3-49AB-857F-E6150B4B63BB}" dt="2021-05-13T00:03:10.634" v="53"/>
          <ac:picMkLst>
            <pc:docMk/>
            <pc:sldMk cId="0" sldId="302"/>
            <ac:picMk id="2" creationId="{16B225EC-10E0-44EF-9213-9FE9F7D57793}"/>
          </ac:picMkLst>
        </pc:picChg>
        <pc:picChg chg="del">
          <ac:chgData name="Ian Nabney" userId="d6603c99-5c95-4d2b-ba76-fe87db2f29c6" providerId="ADAL" clId="{175E6CF6-E1A3-49AB-857F-E6150B4B63BB}" dt="2021-05-13T00:03:21.036" v="54"/>
          <ac:picMkLst>
            <pc:docMk/>
            <pc:sldMk cId="0" sldId="302"/>
            <ac:picMk id="3" creationId="{4CDA7FCE-BB7D-4B71-B600-D84444F71CAC}"/>
          </ac:picMkLst>
        </pc:picChg>
      </pc:sldChg>
      <pc:sldChg chg="del">
        <pc:chgData name="Ian Nabney" userId="d6603c99-5c95-4d2b-ba76-fe87db2f29c6" providerId="ADAL" clId="{175E6CF6-E1A3-49AB-857F-E6150B4B63BB}" dt="2021-05-12T23:52:32.455" v="1" actId="47"/>
        <pc:sldMkLst>
          <pc:docMk/>
          <pc:sldMk cId="0" sldId="307"/>
        </pc:sldMkLst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4167395581" sldId="323"/>
        </pc:sldMkLst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391201338" sldId="324"/>
        </pc:sldMkLst>
      </pc:sldChg>
      <pc:sldChg chg="del">
        <pc:chgData name="Ian Nabney" userId="d6603c99-5c95-4d2b-ba76-fe87db2f29c6" providerId="ADAL" clId="{175E6CF6-E1A3-49AB-857F-E6150B4B63BB}" dt="2021-05-12T23:52:33.546" v="2" actId="47"/>
        <pc:sldMkLst>
          <pc:docMk/>
          <pc:sldMk cId="3213586937" sldId="325"/>
        </pc:sldMkLst>
      </pc:sldChg>
      <pc:sldChg chg="modSp mod modTransition">
        <pc:chgData name="Ian Nabney" userId="d6603c99-5c95-4d2b-ba76-fe87db2f29c6" providerId="ADAL" clId="{175E6CF6-E1A3-49AB-857F-E6150B4B63BB}" dt="2021-05-16T15:06:48.444" v="1298"/>
        <pc:sldMkLst>
          <pc:docMk/>
          <pc:sldMk cId="891527413" sldId="326"/>
        </pc:sldMkLst>
        <pc:spChg chg="mod">
          <ac:chgData name="Ian Nabney" userId="d6603c99-5c95-4d2b-ba76-fe87db2f29c6" providerId="ADAL" clId="{175E6CF6-E1A3-49AB-857F-E6150B4B63BB}" dt="2021-05-13T12:12:27.841" v="1294" actId="14100"/>
          <ac:spMkLst>
            <pc:docMk/>
            <pc:sldMk cId="891527413" sldId="326"/>
            <ac:spMk id="8" creationId="{D4E38CB2-594E-4621-A921-E381FC999823}"/>
          </ac:spMkLst>
        </pc:spChg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395974474" sldId="327"/>
        </pc:sldMkLst>
      </pc:sldChg>
      <pc:sldChg chg="addSp modSp new mod modTransition">
        <pc:chgData name="Ian Nabney" userId="d6603c99-5c95-4d2b-ba76-fe87db2f29c6" providerId="ADAL" clId="{175E6CF6-E1A3-49AB-857F-E6150B4B63BB}" dt="2021-05-16T15:06:48.444" v="1298"/>
        <pc:sldMkLst>
          <pc:docMk/>
          <pc:sldMk cId="1484746666" sldId="328"/>
        </pc:sldMkLst>
        <pc:spChg chg="mod">
          <ac:chgData name="Ian Nabney" userId="d6603c99-5c95-4d2b-ba76-fe87db2f29c6" providerId="ADAL" clId="{175E6CF6-E1A3-49AB-857F-E6150B4B63BB}" dt="2021-05-12T23:53:16.058" v="17" actId="20577"/>
          <ac:spMkLst>
            <pc:docMk/>
            <pc:sldMk cId="1484746666" sldId="328"/>
            <ac:spMk id="2" creationId="{E13C9978-61ED-4A00-B090-76FE3C572D98}"/>
          </ac:spMkLst>
        </pc:spChg>
        <pc:picChg chg="add mod">
          <ac:chgData name="Ian Nabney" userId="d6603c99-5c95-4d2b-ba76-fe87db2f29c6" providerId="ADAL" clId="{175E6CF6-E1A3-49AB-857F-E6150B4B63BB}" dt="2021-05-13T00:00:00.796" v="42" actId="1076"/>
          <ac:picMkLst>
            <pc:docMk/>
            <pc:sldMk cId="1484746666" sldId="328"/>
            <ac:picMk id="6" creationId="{0D309239-DC02-4423-A129-F24755C27E8E}"/>
          </ac:picMkLst>
        </pc:picChg>
        <pc:picChg chg="add mod">
          <ac:chgData name="Ian Nabney" userId="d6603c99-5c95-4d2b-ba76-fe87db2f29c6" providerId="ADAL" clId="{175E6CF6-E1A3-49AB-857F-E6150B4B63BB}" dt="2021-05-12T23:59:59.476" v="41" actId="14100"/>
          <ac:picMkLst>
            <pc:docMk/>
            <pc:sldMk cId="1484746666" sldId="328"/>
            <ac:picMk id="7" creationId="{005FB118-26EF-4B3C-8DB9-205979A12944}"/>
          </ac:picMkLst>
        </pc:picChg>
        <pc:picChg chg="add mod">
          <ac:chgData name="Ian Nabney" userId="d6603c99-5c95-4d2b-ba76-fe87db2f29c6" providerId="ADAL" clId="{175E6CF6-E1A3-49AB-857F-E6150B4B63BB}" dt="2021-05-13T00:00:03.412" v="43" actId="1076"/>
          <ac:picMkLst>
            <pc:docMk/>
            <pc:sldMk cId="1484746666" sldId="328"/>
            <ac:picMk id="8" creationId="{F69EF9D7-0F29-43DB-8411-121F134996A8}"/>
          </ac:picMkLst>
        </pc:picChg>
        <pc:picChg chg="add mod">
          <ac:chgData name="Ian Nabney" userId="d6603c99-5c95-4d2b-ba76-fe87db2f29c6" providerId="ADAL" clId="{175E6CF6-E1A3-49AB-857F-E6150B4B63BB}" dt="2021-05-13T12:11:42.623" v="1293" actId="14100"/>
          <ac:picMkLst>
            <pc:docMk/>
            <pc:sldMk cId="1484746666" sldId="328"/>
            <ac:picMk id="9" creationId="{9BBA0B20-E854-4171-B963-2E9D616483FC}"/>
          </ac:picMkLst>
        </pc:picChg>
        <pc:picChg chg="add mod">
          <ac:chgData name="Ian Nabney" userId="d6603c99-5c95-4d2b-ba76-fe87db2f29c6" providerId="ADAL" clId="{175E6CF6-E1A3-49AB-857F-E6150B4B63BB}" dt="2021-05-13T12:11:34.156" v="1292" actId="14100"/>
          <ac:picMkLst>
            <pc:docMk/>
            <pc:sldMk cId="1484746666" sldId="328"/>
            <ac:picMk id="10" creationId="{4466D1F0-E108-441C-A040-804056E72378}"/>
          </ac:picMkLst>
        </pc:picChg>
        <pc:picChg chg="add mod">
          <ac:chgData name="Ian Nabney" userId="d6603c99-5c95-4d2b-ba76-fe87db2f29c6" providerId="ADAL" clId="{175E6CF6-E1A3-49AB-857F-E6150B4B63BB}" dt="2021-05-13T12:11:23.104" v="1290" actId="14100"/>
          <ac:picMkLst>
            <pc:docMk/>
            <pc:sldMk cId="1484746666" sldId="328"/>
            <ac:picMk id="11" creationId="{BE68333F-A482-4691-B738-C219878B7A0F}"/>
          </ac:picMkLst>
        </pc:picChg>
        <pc:picChg chg="add mod">
          <ac:chgData name="Ian Nabney" userId="d6603c99-5c95-4d2b-ba76-fe87db2f29c6" providerId="ADAL" clId="{175E6CF6-E1A3-49AB-857F-E6150B4B63BB}" dt="2021-05-13T12:11:27.443" v="1291" actId="14100"/>
          <ac:picMkLst>
            <pc:docMk/>
            <pc:sldMk cId="1484746666" sldId="328"/>
            <ac:picMk id="12" creationId="{099F7F48-1212-4E0B-85E2-CF581DC92C9A}"/>
          </ac:picMkLst>
        </pc:picChg>
        <pc:picChg chg="add mod">
          <ac:chgData name="Ian Nabney" userId="d6603c99-5c95-4d2b-ba76-fe87db2f29c6" providerId="ADAL" clId="{175E6CF6-E1A3-49AB-857F-E6150B4B63BB}" dt="2021-05-13T00:05:44.454" v="58" actId="14100"/>
          <ac:picMkLst>
            <pc:docMk/>
            <pc:sldMk cId="1484746666" sldId="328"/>
            <ac:picMk id="13" creationId="{2B3D91F9-31DC-4400-90D1-D6C55B686160}"/>
          </ac:picMkLst>
        </pc:picChg>
        <pc:picChg chg="add mod modCrop">
          <ac:chgData name="Ian Nabney" userId="d6603c99-5c95-4d2b-ba76-fe87db2f29c6" providerId="ADAL" clId="{175E6CF6-E1A3-49AB-857F-E6150B4B63BB}" dt="2021-05-13T00:05:33.242" v="57" actId="14100"/>
          <ac:picMkLst>
            <pc:docMk/>
            <pc:sldMk cId="1484746666" sldId="328"/>
            <ac:picMk id="14" creationId="{8F869738-1D15-48A8-B003-DDEC1460E1E1}"/>
          </ac:picMkLst>
        </pc:picChg>
      </pc:sldChg>
      <pc:sldChg chg="new del">
        <pc:chgData name="Ian Nabney" userId="d6603c99-5c95-4d2b-ba76-fe87db2f29c6" providerId="ADAL" clId="{175E6CF6-E1A3-49AB-857F-E6150B4B63BB}" dt="2021-05-13T00:03:39.984" v="56" actId="680"/>
        <pc:sldMkLst>
          <pc:docMk/>
          <pc:sldMk cId="2255692125" sldId="329"/>
        </pc:sldMkLst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1019874482" sldId="334"/>
        </pc:sldMkLst>
      </pc:sldChg>
      <pc:sldChg chg="modTransition">
        <pc:chgData name="Ian Nabney" userId="d6603c99-5c95-4d2b-ba76-fe87db2f29c6" providerId="ADAL" clId="{175E6CF6-E1A3-49AB-857F-E6150B4B63BB}" dt="2021-05-16T15:06:48.444" v="1298"/>
        <pc:sldMkLst>
          <pc:docMk/>
          <pc:sldMk cId="1795754741" sldId="335"/>
        </pc:sldMkLst>
      </pc:sldChg>
      <pc:sldChg chg="addSp modSp new mod modTransition modNotesTx">
        <pc:chgData name="Ian Nabney" userId="d6603c99-5c95-4d2b-ba76-fe87db2f29c6" providerId="ADAL" clId="{175E6CF6-E1A3-49AB-857F-E6150B4B63BB}" dt="2021-05-16T15:06:48.444" v="1298"/>
        <pc:sldMkLst>
          <pc:docMk/>
          <pc:sldMk cId="353041678" sldId="336"/>
        </pc:sldMkLst>
        <pc:spChg chg="mod">
          <ac:chgData name="Ian Nabney" userId="d6603c99-5c95-4d2b-ba76-fe87db2f29c6" providerId="ADAL" clId="{175E6CF6-E1A3-49AB-857F-E6150B4B63BB}" dt="2021-05-13T12:03:17.265" v="90" actId="20577"/>
          <ac:spMkLst>
            <pc:docMk/>
            <pc:sldMk cId="353041678" sldId="336"/>
            <ac:spMk id="2" creationId="{B097D4A7-9CE0-4C61-9369-C6E2BAA3860F}"/>
          </ac:spMkLst>
        </pc:spChg>
        <pc:spChg chg="add mod">
          <ac:chgData name="Ian Nabney" userId="d6603c99-5c95-4d2b-ba76-fe87db2f29c6" providerId="ADAL" clId="{175E6CF6-E1A3-49AB-857F-E6150B4B63BB}" dt="2021-05-13T12:09:32.778" v="1285" actId="255"/>
          <ac:spMkLst>
            <pc:docMk/>
            <pc:sldMk cId="353041678" sldId="336"/>
            <ac:spMk id="6" creationId="{190395BF-03EA-466C-AF46-2C2D01313FBA}"/>
          </ac:spMkLst>
        </pc:spChg>
        <pc:picChg chg="add mod">
          <ac:chgData name="Ian Nabney" userId="d6603c99-5c95-4d2b-ba76-fe87db2f29c6" providerId="ADAL" clId="{175E6CF6-E1A3-49AB-857F-E6150B4B63BB}" dt="2021-05-13T12:10:19.150" v="1289" actId="14100"/>
          <ac:picMkLst>
            <pc:docMk/>
            <pc:sldMk cId="353041678" sldId="336"/>
            <ac:picMk id="7" creationId="{21B67E92-8702-4F43-A1B9-C36E2E99B449}"/>
          </ac:picMkLst>
        </pc:picChg>
      </pc:sldChg>
      <pc:sldChg chg="new del">
        <pc:chgData name="Ian Nabney" userId="d6603c99-5c95-4d2b-ba76-fe87db2f29c6" providerId="ADAL" clId="{175E6CF6-E1A3-49AB-857F-E6150B4B63BB}" dt="2021-05-14T13:30:49.291" v="1296" actId="2696"/>
        <pc:sldMkLst>
          <pc:docMk/>
          <pc:sldMk cId="859776054" sldId="337"/>
        </pc:sldMkLst>
      </pc:sldChg>
    </pc:docChg>
  </pc:docChgLst>
  <pc:docChgLst>
    <pc:chgData name="Ian Nabney" userId="d6603c99-5c95-4d2b-ba76-fe87db2f29c6" providerId="ADAL" clId="{41820018-2CAF-49DC-9DFA-C029A3B16AB9}"/>
    <pc:docChg chg="custSel addSld modSld">
      <pc:chgData name="Ian Nabney" userId="d6603c99-5c95-4d2b-ba76-fe87db2f29c6" providerId="ADAL" clId="{41820018-2CAF-49DC-9DFA-C029A3B16AB9}" dt="2022-03-23T13:41:37.141" v="619"/>
      <pc:docMkLst>
        <pc:docMk/>
      </pc:docMkLst>
      <pc:sldChg chg="modSp mod">
        <pc:chgData name="Ian Nabney" userId="d6603c99-5c95-4d2b-ba76-fe87db2f29c6" providerId="ADAL" clId="{41820018-2CAF-49DC-9DFA-C029A3B16AB9}" dt="2022-03-23T10:24:34.369" v="14" actId="20577"/>
        <pc:sldMkLst>
          <pc:docMk/>
          <pc:sldMk cId="0" sldId="256"/>
        </pc:sldMkLst>
        <pc:spChg chg="mod">
          <ac:chgData name="Ian Nabney" userId="d6603c99-5c95-4d2b-ba76-fe87db2f29c6" providerId="ADAL" clId="{41820018-2CAF-49DC-9DFA-C029A3B16AB9}" dt="2022-03-23T10:24:34.369" v="14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modSp mod">
        <pc:chgData name="Ian Nabney" userId="d6603c99-5c95-4d2b-ba76-fe87db2f29c6" providerId="ADAL" clId="{41820018-2CAF-49DC-9DFA-C029A3B16AB9}" dt="2022-03-23T11:50:06.306" v="264" actId="20577"/>
        <pc:sldMkLst>
          <pc:docMk/>
          <pc:sldMk cId="0" sldId="276"/>
        </pc:sldMkLst>
        <pc:spChg chg="mod">
          <ac:chgData name="Ian Nabney" userId="d6603c99-5c95-4d2b-ba76-fe87db2f29c6" providerId="ADAL" clId="{41820018-2CAF-49DC-9DFA-C029A3B16AB9}" dt="2022-03-23T11:50:06.306" v="264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modTransition">
        <pc:chgData name="Ian Nabney" userId="d6603c99-5c95-4d2b-ba76-fe87db2f29c6" providerId="ADAL" clId="{41820018-2CAF-49DC-9DFA-C029A3B16AB9}" dt="2022-03-23T13:41:37.141" v="619"/>
        <pc:sldMkLst>
          <pc:docMk/>
          <pc:sldMk cId="1184487991" sldId="279"/>
        </pc:sldMkLst>
      </pc:sldChg>
      <pc:sldChg chg="addSp delSp modSp mod">
        <pc:chgData name="Ian Nabney" userId="d6603c99-5c95-4d2b-ba76-fe87db2f29c6" providerId="ADAL" clId="{41820018-2CAF-49DC-9DFA-C029A3B16AB9}" dt="2022-03-23T11:54:02.252" v="332" actId="20577"/>
        <pc:sldMkLst>
          <pc:docMk/>
          <pc:sldMk cId="391201338" sldId="324"/>
        </pc:sldMkLst>
        <pc:spChg chg="add mod">
          <ac:chgData name="Ian Nabney" userId="d6603c99-5c95-4d2b-ba76-fe87db2f29c6" providerId="ADAL" clId="{41820018-2CAF-49DC-9DFA-C029A3B16AB9}" dt="2022-03-23T11:54:02.252" v="332" actId="20577"/>
          <ac:spMkLst>
            <pc:docMk/>
            <pc:sldMk cId="391201338" sldId="324"/>
            <ac:spMk id="9" creationId="{8CCDE32F-0B46-4FE2-9BF4-11C4A0D2CD48}"/>
          </ac:spMkLst>
        </pc:spChg>
        <pc:picChg chg="del mod">
          <ac:chgData name="Ian Nabney" userId="d6603c99-5c95-4d2b-ba76-fe87db2f29c6" providerId="ADAL" clId="{41820018-2CAF-49DC-9DFA-C029A3B16AB9}" dt="2022-03-23T11:53:39.500" v="269" actId="21"/>
          <ac:picMkLst>
            <pc:docMk/>
            <pc:sldMk cId="391201338" sldId="324"/>
            <ac:picMk id="7" creationId="{EF5B07AD-50C0-45D4-B73E-8A47581BFCB3}"/>
          </ac:picMkLst>
        </pc:picChg>
        <pc:picChg chg="add mod">
          <ac:chgData name="Ian Nabney" userId="d6603c99-5c95-4d2b-ba76-fe87db2f29c6" providerId="ADAL" clId="{41820018-2CAF-49DC-9DFA-C029A3B16AB9}" dt="2022-03-23T11:53:26.962" v="267" actId="962"/>
          <ac:picMkLst>
            <pc:docMk/>
            <pc:sldMk cId="391201338" sldId="324"/>
            <ac:picMk id="8" creationId="{A3E68D45-C087-4FD8-BEA6-CF15BB5FF394}"/>
          </ac:picMkLst>
        </pc:picChg>
      </pc:sldChg>
      <pc:sldChg chg="modTransition">
        <pc:chgData name="Ian Nabney" userId="d6603c99-5c95-4d2b-ba76-fe87db2f29c6" providerId="ADAL" clId="{41820018-2CAF-49DC-9DFA-C029A3B16AB9}" dt="2022-03-23T13:41:37.141" v="619"/>
        <pc:sldMkLst>
          <pc:docMk/>
          <pc:sldMk cId="395974474" sldId="327"/>
        </pc:sldMkLst>
      </pc:sldChg>
      <pc:sldChg chg="addSp delSp modSp mod modTransition">
        <pc:chgData name="Ian Nabney" userId="d6603c99-5c95-4d2b-ba76-fe87db2f29c6" providerId="ADAL" clId="{41820018-2CAF-49DC-9DFA-C029A3B16AB9}" dt="2022-03-23T13:41:37.141" v="619"/>
        <pc:sldMkLst>
          <pc:docMk/>
          <pc:sldMk cId="1484746666" sldId="328"/>
        </pc:sldMkLst>
        <pc:picChg chg="del">
          <ac:chgData name="Ian Nabney" userId="d6603c99-5c95-4d2b-ba76-fe87db2f29c6" providerId="ADAL" clId="{41820018-2CAF-49DC-9DFA-C029A3B16AB9}" dt="2022-03-23T12:07:25.204" v="335" actId="21"/>
          <ac:picMkLst>
            <pc:docMk/>
            <pc:sldMk cId="1484746666" sldId="328"/>
            <ac:picMk id="13" creationId="{2B3D91F9-31DC-4400-90D1-D6C55B686160}"/>
          </ac:picMkLst>
        </pc:picChg>
        <pc:picChg chg="add mod">
          <ac:chgData name="Ian Nabney" userId="d6603c99-5c95-4d2b-ba76-fe87db2f29c6" providerId="ADAL" clId="{41820018-2CAF-49DC-9DFA-C029A3B16AB9}" dt="2022-03-23T12:07:30.544" v="337" actId="14100"/>
          <ac:picMkLst>
            <pc:docMk/>
            <pc:sldMk cId="1484746666" sldId="328"/>
            <ac:picMk id="15" creationId="{BA38A187-6138-472C-A51F-BF24BE2297F1}"/>
          </ac:picMkLst>
        </pc:picChg>
      </pc:sldChg>
      <pc:sldChg chg="modTransition">
        <pc:chgData name="Ian Nabney" userId="d6603c99-5c95-4d2b-ba76-fe87db2f29c6" providerId="ADAL" clId="{41820018-2CAF-49DC-9DFA-C029A3B16AB9}" dt="2022-03-23T13:41:37.141" v="619"/>
        <pc:sldMkLst>
          <pc:docMk/>
          <pc:sldMk cId="1019874482" sldId="334"/>
        </pc:sldMkLst>
      </pc:sldChg>
      <pc:sldChg chg="modTransition">
        <pc:chgData name="Ian Nabney" userId="d6603c99-5c95-4d2b-ba76-fe87db2f29c6" providerId="ADAL" clId="{41820018-2CAF-49DC-9DFA-C029A3B16AB9}" dt="2022-03-23T13:41:37.141" v="619"/>
        <pc:sldMkLst>
          <pc:docMk/>
          <pc:sldMk cId="1795754741" sldId="335"/>
        </pc:sldMkLst>
      </pc:sldChg>
      <pc:sldChg chg="modTransition">
        <pc:chgData name="Ian Nabney" userId="d6603c99-5c95-4d2b-ba76-fe87db2f29c6" providerId="ADAL" clId="{41820018-2CAF-49DC-9DFA-C029A3B16AB9}" dt="2022-03-23T13:41:37.141" v="619"/>
        <pc:sldMkLst>
          <pc:docMk/>
          <pc:sldMk cId="353041678" sldId="336"/>
        </pc:sldMkLst>
      </pc:sldChg>
      <pc:sldChg chg="modSp new mod modTransition">
        <pc:chgData name="Ian Nabney" userId="d6603c99-5c95-4d2b-ba76-fe87db2f29c6" providerId="ADAL" clId="{41820018-2CAF-49DC-9DFA-C029A3B16AB9}" dt="2022-03-23T13:41:37.141" v="619"/>
        <pc:sldMkLst>
          <pc:docMk/>
          <pc:sldMk cId="1013119033" sldId="337"/>
        </pc:sldMkLst>
        <pc:spChg chg="mod">
          <ac:chgData name="Ian Nabney" userId="d6603c99-5c95-4d2b-ba76-fe87db2f29c6" providerId="ADAL" clId="{41820018-2CAF-49DC-9DFA-C029A3B16AB9}" dt="2022-03-23T12:24:03.300" v="361" actId="20577"/>
          <ac:spMkLst>
            <pc:docMk/>
            <pc:sldMk cId="1013119033" sldId="337"/>
            <ac:spMk id="2" creationId="{C509E1D7-B170-4339-9859-EC62241E56B2}"/>
          </ac:spMkLst>
        </pc:spChg>
        <pc:spChg chg="mod">
          <ac:chgData name="Ian Nabney" userId="d6603c99-5c95-4d2b-ba76-fe87db2f29c6" providerId="ADAL" clId="{41820018-2CAF-49DC-9DFA-C029A3B16AB9}" dt="2022-03-23T12:25:32.779" v="618" actId="20577"/>
          <ac:spMkLst>
            <pc:docMk/>
            <pc:sldMk cId="1013119033" sldId="337"/>
            <ac:spMk id="3" creationId="{4C3F3211-A00F-43FA-BA7C-0ABD1E279B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5BCFC34-8750-4489-9C8C-2DC2F19DE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9987EC7-12E5-406B-81B1-7CABBBE4C1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E0DE5983-F28B-4E82-BE33-9648D9DB6BE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44538"/>
            <a:ext cx="495935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E0C60CA2-BCC8-4896-9C76-79F8DBA0A8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1700"/>
            <a:ext cx="542607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5573DB28-BA47-40FB-A5AC-F5298FC1E3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6DE33CC7-25BE-4110-8539-2768A448F4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/>
            </a:lvl1pPr>
          </a:lstStyle>
          <a:p>
            <a:pPr>
              <a:defRPr/>
            </a:pPr>
            <a:fld id="{87B37559-3438-4E1F-9E1E-68290CDDA7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900CA96-0D7B-4796-B1E3-99791A50D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AEF74C-9C64-4BE1-92F3-E13CA949700F}" type="slidenum">
              <a:rPr lang="en-GB" altLang="en-US" smtClean="0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98F949B-DBE9-40FE-8A73-E48E0C125D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BD47B140-F82A-4D2D-B625-00D585F5B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Why am I doing this?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It is trying to separate the two that makes the subject interesting. Probability models are useful as an abstraction.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This includes the pre-specification of confirmatory experiments – avoiding researcher degrees of freedom.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Everything relies on this.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Do not plug into formulae or run software without knowing why you are doing so.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The main communication should be as basic as possible – do not show off skills in complex modelling unless they are really necessary. (Also Ockham’s Razor).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With the warning that margins of error are generally bigger than claimed.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And make clear when this has not been possible.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Or encourage others to do so. This requires point 10.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Others should be able to access your data and code.</a:t>
            </a:r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37559-3438-4E1F-9E1E-68290CDDA7EA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0586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>
            <a:extLst>
              <a:ext uri="{FF2B5EF4-FFF2-40B4-BE49-F238E27FC236}">
                <a16:creationId xmlns:a16="http://schemas.microsoft.com/office/drawing/2014/main" id="{19698FD5-0416-4583-ACF9-D5A79A27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96D0B0E9-600A-4711-BDE7-0D6638150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65113"/>
            <a:ext cx="21621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63" y="2417763"/>
            <a:ext cx="4592637" cy="1439862"/>
          </a:xfrm>
        </p:spPr>
        <p:txBody>
          <a:bodyPr/>
          <a:lstStyle>
            <a:lvl1pPr>
              <a:defRPr sz="4000"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5029200"/>
            <a:ext cx="3068637" cy="12398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18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1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3563"/>
            <a:ext cx="1890713" cy="5554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4088" y="563563"/>
            <a:ext cx="5522912" cy="5554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38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563563"/>
            <a:ext cx="7566025" cy="511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54088" y="2093913"/>
            <a:ext cx="3706812" cy="4024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2093913"/>
            <a:ext cx="3706813" cy="4024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563563"/>
            <a:ext cx="7566025" cy="511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54088" y="2093913"/>
            <a:ext cx="7566025" cy="4024312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29448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EC5C2A8C-9507-479A-8A37-E313EC26C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rgbClr val="69923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6EC211D4-7C34-4A57-BB39-F466DA76087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BC02B59-2B14-4FF7-81D2-636FC2873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B6B1A404-77D3-4013-BFA2-CEAAEDC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65113"/>
            <a:ext cx="21621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2427288"/>
            <a:ext cx="7851775" cy="125888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20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89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17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5163" y="2093913"/>
            <a:ext cx="3851275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2093913"/>
            <a:ext cx="3851275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992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241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3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473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965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3075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8391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454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6375" y="563563"/>
            <a:ext cx="1963738" cy="5554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5163" y="563563"/>
            <a:ext cx="5738812" cy="5554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71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F0BB9-D681-44B7-B6F3-924C9EA9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64DDB-F7B8-4340-8B36-54D02D5F8AE9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21D5C-AB0C-47C1-8F65-615BA69C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F9EAA-E700-4516-9C43-7C7FE5C3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A6810-17DA-4D25-BA09-1C747B0198C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13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626"/>
            <a:ext cx="840240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06DE7-362D-4742-9986-ED8DC2CB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AA4AC-602A-489F-BEB3-E8E14B25FF32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3DC4-58DF-4F4A-B5D0-682CBEB2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67443-38D6-4B82-A6A1-18E017D6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2C9D7-BD7A-4D33-88F9-70928F3A8B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6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BC58589-4EBF-4210-89A7-DCB530E4593A}"/>
              </a:ext>
            </a:extLst>
          </p:cNvPr>
          <p:cNvSpPr/>
          <p:nvPr/>
        </p:nvSpPr>
        <p:spPr>
          <a:xfrm>
            <a:off x="5708650" y="-4763"/>
            <a:ext cx="3435350" cy="686276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01C1AE-EA67-4AB3-9690-B2A32C0D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D9F2D-9932-4726-8DBE-481141DB0BE1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549AC14-AFE5-4EAC-A9E3-964A2CDA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95661F-19D0-42E7-9D36-C3414B3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EEAA7-D1B8-4D95-8668-AAE1EF9021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859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ACCC50D-F4FD-4CA9-8F16-72D19D8B62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12846-7A06-4B40-9C58-4B42233C3544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88710A-9C82-4797-BBCE-DDBE3EFA96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F5AB60-4A32-4AA5-AFB5-F2282DDD00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1C3A3-733D-4E03-8BBA-57428344C8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92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24BB02B-312F-4F64-894A-8B77BE68B99E}"/>
              </a:ext>
            </a:extLst>
          </p:cNvPr>
          <p:cNvSpPr/>
          <p:nvPr/>
        </p:nvSpPr>
        <p:spPr>
          <a:xfrm>
            <a:off x="5708650" y="-4763"/>
            <a:ext cx="3435350" cy="686276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7316F30-8E9A-4AB2-BED1-6E3EC7CA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222250"/>
            <a:ext cx="21320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4BE894D-40D6-44FC-A3D5-B0127346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338417-3E6F-4BFF-9057-0066DE782A8A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FE55132-C60A-4B29-B914-03808639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6DDBB29-5B96-470C-AE52-DE7AB427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7D9B06-E0D3-482C-8B23-B369CDD28B6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15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2905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65787D98-0122-4F28-95DF-41FFB168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222250"/>
            <a:ext cx="21320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95AF3E1-D41F-4308-BA14-5AC580C58B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B8CA39-6DA6-43AC-B080-DCCFD77D534A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5E0505-F02F-44F5-87A5-25CD29EB32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4229167-FF59-4A30-B511-E3CB7FE03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8F02F-C488-4E89-A041-182781D9BB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32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907200"/>
            <a:ext cx="5259600" cy="146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433600"/>
            <a:ext cx="5259600" cy="33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4BB099-003D-4E6A-96EA-8A08451144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1B16-47AC-4D2E-99C1-B92EA25D7546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5AFA87-E345-4CA5-8F9E-A61D06BD4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F77067-B4CF-4127-8FAA-C02A3E95EB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877E6-CFA9-460C-AD53-BE61A630850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624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42EC-D67E-4769-BCD6-6853A13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B097B-E4DF-49E1-B374-2855245427A4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32AC5-2C74-4E6B-A329-7D2AC17C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949BA-C7D8-4533-A33A-FA4FDCCB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B9201-5EC8-4A99-AE8D-33B2CDA1DB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042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825626"/>
            <a:ext cx="4143600" cy="3851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4AB38-72E8-4EF6-86AE-E57C16D37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2869F-F472-45FC-943D-A79C8190976D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DAE7F-C0D3-4540-AC78-5D4E188A07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26BF-432E-4C86-8331-C1345B5991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87135-3C6A-4087-ACD3-911A6D361F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133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66A58D-B396-42C3-A446-062954CF9B77}"/>
              </a:ext>
            </a:extLst>
          </p:cNvPr>
          <p:cNvSpPr/>
          <p:nvPr/>
        </p:nvSpPr>
        <p:spPr>
          <a:xfrm>
            <a:off x="0" y="0"/>
            <a:ext cx="9144000" cy="56324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447566"/>
            <a:ext cx="84024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96EE377-27A5-4D9F-9F29-FCA7B30868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4F369-CAD3-4818-9564-EF163E89707B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42783E8-983A-49E7-8F46-3379DBB4CB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5FDFADE-E8C6-42A5-8E98-F27EDC3F28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D585F-DF48-42F9-ACBA-3B0DA106ABC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79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6F9ADFD-16F6-4241-872B-7E5F486CF5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B89B2E-8B73-46F8-AF95-17249E246D86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C78599B-A145-4B2D-AA41-72A52C28EB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9C5473B-821B-4642-AB8D-2DB9153728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FE09A-49D6-4A62-B4AA-BD55395534F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83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48F8E-3C8E-45C7-9C5C-DBA7BBEF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9C7AC-9293-42D1-9E05-A19086982E44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9EBD9-BAAC-4038-BEBC-7D2E983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A7F8A-D798-4C76-9F5F-9919DE0E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8EE50-6068-4827-B651-6F9B5B0487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693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640DC-E041-40D6-9DDB-740E2BFC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709EE-233D-4379-A7DA-B5504C3CAFFC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B89F3-DEAE-4E61-9A35-C774EAE3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38F62-7902-4236-8585-C47EE118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37914-C2B2-4ECE-B1A4-B638D880D97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073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626" y="455084"/>
            <a:ext cx="8445500" cy="120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Sanchez" charset="0"/>
                <a:ea typeface="Sanchez" charset="0"/>
                <a:cs typeface="Sanchez" charset="0"/>
              </a:defRPr>
            </a:lvl1pPr>
            <a:lvl2pPr>
              <a:defRPr b="1">
                <a:latin typeface="Sanchez" charset="0"/>
                <a:ea typeface="Sanchez" charset="0"/>
                <a:cs typeface="Sanchez" charset="0"/>
              </a:defRPr>
            </a:lvl2pPr>
            <a:lvl3pPr>
              <a:defRPr b="1">
                <a:latin typeface="Sanchez" charset="0"/>
                <a:ea typeface="Sanchez" charset="0"/>
                <a:cs typeface="Sanchez" charset="0"/>
              </a:defRPr>
            </a:lvl3pPr>
            <a:lvl4pPr>
              <a:defRPr b="1">
                <a:latin typeface="Sanchez" charset="0"/>
                <a:ea typeface="Sanchez" charset="0"/>
                <a:cs typeface="Sanchez" charset="0"/>
              </a:defRPr>
            </a:lvl4pPr>
            <a:lvl5pPr>
              <a:defRPr b="1">
                <a:latin typeface="Sanchez" charset="0"/>
                <a:ea typeface="Sanchez" charset="0"/>
                <a:cs typeface="Sanchez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28626" y="1790301"/>
            <a:ext cx="8450263" cy="390141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1pPr>
            <a:lvl2pPr marL="914378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2pPr>
            <a:lvl3pPr marL="1257269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3pPr>
            <a:lvl4pPr marL="1714457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4pPr>
            <a:lvl5pPr marL="2171646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F351A20-3A9E-49E7-A28B-82E0BE7C0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260EA-B344-4EA9-92A2-EB281764C7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43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63" y="2417763"/>
            <a:ext cx="4592637" cy="1439862"/>
          </a:xfrm>
        </p:spPr>
        <p:txBody>
          <a:bodyPr/>
          <a:lstStyle>
            <a:lvl1pPr>
              <a:defRPr sz="4000"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5029200"/>
            <a:ext cx="3068637" cy="12398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1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4088" y="2093913"/>
            <a:ext cx="3706812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2093913"/>
            <a:ext cx="3706813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0217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7"/>
            <a:ext cx="8640960" cy="1470025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CFCE3D-D608-49AB-97F2-267F3F7D63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C4637C2-F7C4-43C4-9C13-61A873A3C1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B172B-8142-4EA9-B039-A9FB78958D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4547262"/>
      </p:ext>
    </p:extLst>
  </p:cSld>
  <p:clrMapOvr>
    <a:masterClrMapping/>
  </p:clrMapOvr>
  <p:transition spd="slow"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91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E06AC9-FFB9-4DF8-9E72-91DDBE389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AC9DF6-A66B-403C-BF5B-C8CA4F5E57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51D62-6805-4223-B81B-940E9811E7B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38734558"/>
      </p:ext>
    </p:extLst>
  </p:cSld>
  <p:clrMapOvr>
    <a:masterClrMapping/>
  </p:clrMapOvr>
  <p:transition spd="slow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4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8405C1-CA45-4A92-92B4-C683595075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4218A3-11CE-4CB7-92F1-0A80077B54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1D24A-799B-4099-83ED-0178F7BBE7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3446585"/>
      </p:ext>
    </p:extLst>
  </p:cSld>
  <p:clrMapOvr>
    <a:masterClrMapping/>
  </p:clrMapOvr>
  <p:transition spd="slow"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5ED20-6A88-4F69-A08A-AF128C49D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C20D-3812-4F5D-ADF6-B3A3BEAA2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94B8C-0411-4F7B-ABF1-ED14D8F911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69373733"/>
      </p:ext>
    </p:extLst>
  </p:cSld>
  <p:clrMapOvr>
    <a:masterClrMapping/>
  </p:clrMapOvr>
  <p:transition spd="slow"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3975E-2102-4050-BB91-C426AF322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EBF8-6262-4D53-BBC4-2F7AD32CD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A5600-C79B-4C34-941B-1F3A793B163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31048898"/>
      </p:ext>
    </p:extLst>
  </p:cSld>
  <p:clrMapOvr>
    <a:masterClrMapping/>
  </p:clrMapOvr>
  <p:transition spd="slow"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CCEAFE-99CD-4768-8DA7-DB9052492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277C64A-09E6-4B4B-BFB1-FC82A4C62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04078-E3B0-45BF-861A-91E93D1B767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0363823"/>
      </p:ext>
    </p:extLst>
  </p:cSld>
  <p:clrMapOvr>
    <a:masterClrMapping/>
  </p:clrMapOvr>
  <p:transition spd="slow"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alt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7ECE6-DA77-41A8-91E6-10EFA3B6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3635FCD-8C3F-4155-808F-8C44A1EC0C71}" type="datetimeFigureOut">
              <a:rPr lang="en-GB" altLang="en-GB"/>
              <a:pPr>
                <a:defRPr/>
              </a:pPr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587FB-3B41-4AD3-A1FC-D2E8E83F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98B3D-1A49-4658-972A-0893DA94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66268-5293-43B7-916F-5DE445C617B7}" type="slidenum">
              <a:rPr lang="en-GB" altLang="en-GB"/>
              <a:pPr>
                <a:defRPr/>
              </a:pPr>
              <a:t>‹#›</a:t>
            </a:fld>
            <a:endParaRPr lang="en-GB" altLang="en-GB"/>
          </a:p>
        </p:txBody>
      </p:sp>
    </p:spTree>
    <p:extLst>
      <p:ext uri="{BB962C8B-B14F-4D97-AF65-F5344CB8AC3E}">
        <p14:creationId xmlns:p14="http://schemas.microsoft.com/office/powerpoint/2010/main" val="5390092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664DDB-F7B8-4340-8B36-54D02D5F8AE9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6810-17DA-4D25-BA09-1C747B0198C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344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626"/>
            <a:ext cx="840240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AAA4AC-602A-489F-BEB3-E8E14B25FF32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5814791"/>
            <a:ext cx="2057400" cy="365125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2C9D7-BD7A-4D33-88F9-70928F3A8B7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384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/>
        </p:nvSpPr>
        <p:spPr>
          <a:xfrm>
            <a:off x="5708650" y="-4233"/>
            <a:ext cx="3435350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3D9F2D-9932-4726-8DBE-481141DB0BE1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6EEAA7-D1B8-4D95-8668-AAE1EF90211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7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772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912846-7A06-4B40-9C58-4B42233C3544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D1C3A3-733D-4E03-8BBA-57428344C85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26995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/>
        </p:nvSpPr>
        <p:spPr>
          <a:xfrm>
            <a:off x="5708650" y="-4233"/>
            <a:ext cx="3435350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338417-3E6F-4BFF-9057-0066DE782A8A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7D9B06-E0D3-482C-8B23-B369CDD28B6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7D3FD-F294-4C0B-BF90-C02FC97C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47" y="222346"/>
            <a:ext cx="2132735" cy="15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089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B8CA39-6DA6-43AC-B080-DCCFD77D534A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8F02F-C488-4E89-A041-182781D9BBD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FF1C-CECD-4AD8-B7A9-F4B8A1C0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47" y="222346"/>
            <a:ext cx="2132735" cy="15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75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907200"/>
            <a:ext cx="5259600" cy="146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433600"/>
            <a:ext cx="5259600" cy="33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EB1B16-47AC-4D2E-99C1-B92EA25D7546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877E6-CFA9-460C-AD53-BE61A630850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03320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B097B-E4DF-49E1-B374-2855245427A4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B9201-5EC8-4A99-AE8D-33B2CDA1DBF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5150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E2869F-F472-45FC-943D-A79C8190976D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87135-3C6A-4087-ACD3-911A6D361F8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825626"/>
            <a:ext cx="4143600" cy="38512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9820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/>
        </p:nvSpPr>
        <p:spPr>
          <a:xfrm>
            <a:off x="0" y="1"/>
            <a:ext cx="9144000" cy="56324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447566"/>
            <a:ext cx="84024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44F369-CAD3-4818-9564-EF163E89707B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D585F-DF48-42F9-ACBA-3B0DA106ABC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10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B89B2E-8B73-46F8-AF95-17249E246D86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DFE09A-49D6-4A62-B4AA-BD55395534F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799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69C7AC-9293-42D1-9E05-A19086982E44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8EE50-6068-4827-B651-6F9B5B0487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407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B709EE-233D-4379-A7DA-B5504C3CAFFC}" type="datetime1">
              <a:rPr lang="en-GB" smtClean="0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37914-C2B2-4ECE-B1A4-B638D880D97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2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6424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260EA-B344-4EA9-92A2-EB281764C7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8626" y="455084"/>
            <a:ext cx="8445500" cy="120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Sanchez" charset="0"/>
                <a:ea typeface="Sanchez" charset="0"/>
                <a:cs typeface="Sanchez" charset="0"/>
              </a:defRPr>
            </a:lvl1pPr>
            <a:lvl2pPr>
              <a:defRPr b="1">
                <a:latin typeface="Sanchez" charset="0"/>
                <a:ea typeface="Sanchez" charset="0"/>
                <a:cs typeface="Sanchez" charset="0"/>
              </a:defRPr>
            </a:lvl2pPr>
            <a:lvl3pPr>
              <a:defRPr b="1">
                <a:latin typeface="Sanchez" charset="0"/>
                <a:ea typeface="Sanchez" charset="0"/>
                <a:cs typeface="Sanchez" charset="0"/>
              </a:defRPr>
            </a:lvl3pPr>
            <a:lvl4pPr>
              <a:defRPr b="1">
                <a:latin typeface="Sanchez" charset="0"/>
                <a:ea typeface="Sanchez" charset="0"/>
                <a:cs typeface="Sanchez" charset="0"/>
              </a:defRPr>
            </a:lvl4pPr>
            <a:lvl5pPr>
              <a:defRPr b="1">
                <a:latin typeface="Sanchez" charset="0"/>
                <a:ea typeface="Sanchez" charset="0"/>
                <a:cs typeface="Sanchez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28626" y="1790301"/>
            <a:ext cx="8450263" cy="390141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1pPr>
            <a:lvl2pPr marL="914378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2pPr>
            <a:lvl3pPr marL="1257269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3pPr>
            <a:lvl4pPr marL="1714457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4pPr>
            <a:lvl5pPr marL="2171646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5870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7"/>
            <a:ext cx="8640960" cy="1470025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99C82D-45D6-4B62-B630-2F29A980F8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94E819-6E97-41E3-A5AB-33DA75520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713BD-5732-46D6-B92A-504D994A020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8632086"/>
      </p:ext>
    </p:extLst>
  </p:cSld>
  <p:clrMapOvr>
    <a:masterClrMapping/>
  </p:clrMapOvr>
  <p:transition spd="slow">
    <p:rand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91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95784C7-F0E9-473B-870E-41E11C68F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B22BC8-C1D2-4926-BD4E-C6084A1D6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79A8C-B65E-4DAA-86B8-FD464A11D48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32772395"/>
      </p:ext>
    </p:extLst>
  </p:cSld>
  <p:clrMapOvr>
    <a:masterClrMapping/>
  </p:clrMapOvr>
  <p:transition spd="slow">
    <p:random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4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900831C-36FF-444B-A747-0C274140F5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27F60C-8C87-4A02-81D1-EF3CAC59B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DB8B0-D9FE-4E33-AF2E-ED5DB917998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1209638"/>
      </p:ext>
    </p:extLst>
  </p:cSld>
  <p:clrMapOvr>
    <a:masterClrMapping/>
  </p:clrMapOvr>
  <p:transition spd="slow">
    <p:random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B7ABF-5032-43D1-A21C-55D74F27BE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7B0A9-0A63-4842-B340-B9F4C3973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024EF-40F1-4600-831C-506787B3EE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017276"/>
      </p:ext>
    </p:extLst>
  </p:cSld>
  <p:clrMapOvr>
    <a:masterClrMapping/>
  </p:clrMapOvr>
  <p:transition spd="slow">
    <p:rand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28CBE-BC65-4471-AEDB-53D4E16B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B0D3-21E4-4FF6-A77A-6F108C617A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26449-4E13-4375-8070-C4ACF405F5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4715136"/>
      </p:ext>
    </p:extLst>
  </p:cSld>
  <p:clrMapOvr>
    <a:masterClrMapping/>
  </p:clrMapOvr>
  <p:transition spd="slow">
    <p:rand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B32CC8-D6EA-42F9-A09A-048BC8384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781A16C-A710-4604-9EE7-D385D16A6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85F92-AE9D-466D-9E61-2B986232D59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4456047"/>
      </p:ext>
    </p:extLst>
  </p:cSld>
  <p:clrMapOvr>
    <a:masterClrMapping/>
  </p:clrMapOvr>
  <p:transition spd="slow">
    <p:rand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alt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97CDE-0B63-44EB-A947-8525ED0B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3635FCD-8C3F-4155-808F-8C44A1EC0C71}" type="datetimeFigureOut">
              <a:rPr lang="en-GB" altLang="en-GB"/>
              <a:pPr>
                <a:defRPr/>
              </a:pPr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E0576-26B8-4938-B4E0-188EC4CF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7746-C79B-44E4-A420-32589633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C7798-4690-44F7-8BD5-F3F898FCA55B}" type="slidenum">
              <a:rPr lang="en-GB" altLang="en-GB"/>
              <a:pPr>
                <a:defRPr/>
              </a:pPr>
              <a:t>‹#›</a:t>
            </a:fld>
            <a:endParaRPr lang="en-GB" altLang="en-GB"/>
          </a:p>
        </p:txBody>
      </p:sp>
    </p:spTree>
    <p:extLst>
      <p:ext uri="{BB962C8B-B14F-4D97-AF65-F5344CB8AC3E}">
        <p14:creationId xmlns:p14="http://schemas.microsoft.com/office/powerpoint/2010/main" val="1593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5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8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66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1.jpeg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64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8">
            <a:extLst>
              <a:ext uri="{FF2B5EF4-FFF2-40B4-BE49-F238E27FC236}">
                <a16:creationId xmlns:a16="http://schemas.microsoft.com/office/drawing/2014/main" id="{5A348F47-054D-45C5-BAF4-2FB6D36E080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9EA61B3C-68BA-479C-AF65-5BDE21493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F48E811A-73BF-4432-88AA-774382EBB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54088" y="563563"/>
            <a:ext cx="7566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81758E0B-8675-4916-AA0B-8887986E7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4088" y="2093913"/>
            <a:ext cx="7566025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pic>
        <p:nvPicPr>
          <p:cNvPr id="1030" name="Picture 10">
            <a:extLst>
              <a:ext uri="{FF2B5EF4-FFF2-40B4-BE49-F238E27FC236}">
                <a16:creationId xmlns:a16="http://schemas.microsoft.com/office/drawing/2014/main" id="{6F30961C-4928-4DD7-9EF4-512F3D26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6165850"/>
            <a:ext cx="13747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4">
            <a:extLst>
              <a:ext uri="{FF2B5EF4-FFF2-40B4-BE49-F238E27FC236}">
                <a16:creationId xmlns:a16="http://schemas.microsoft.com/office/drawing/2014/main" id="{E8C1DAE6-6B38-48D0-83B4-5F0FB6F563B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B19C6EC3-E220-4B22-A97E-44C60152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8BEC16B8-7011-4C84-AE5F-163F7496B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5163" y="563563"/>
            <a:ext cx="78549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BE564F28-2304-4301-A6E6-9D4E8E940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2093913"/>
            <a:ext cx="7854950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1322B390-2BD2-4B95-A90E-06525AD99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365125"/>
            <a:ext cx="84010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825625"/>
            <a:ext cx="8401050" cy="385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58150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C46710A-AD77-4489-BE9B-4671AE0391BC}" type="datetime1">
              <a:rPr lang="en-GB"/>
              <a:pPr>
                <a:defRPr/>
              </a:pPr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58150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6362700"/>
            <a:ext cx="53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533C99A-DD17-4AFC-BC41-73805C8BC5F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</p:sldLayoutIdLst>
  <p:txStyles>
    <p:titleStyle>
      <a:lvl1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  <a:lvl2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2pPr>
      <a:lvl3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3pPr>
      <a:lvl4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4pPr>
      <a:lvl5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5pPr>
      <a:lvl6pPr marL="4572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6pPr>
      <a:lvl7pPr marL="9144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7pPr>
      <a:lvl8pPr marL="13716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8pPr>
      <a:lvl9pPr marL="18288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9pPr>
    </p:titleStyle>
    <p:bodyStyle>
      <a:lvl1pPr marL="169863" indent="-169863" algn="l" defTabSz="684213" rtl="0" fontAlgn="base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27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56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985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14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2DF0FA2E-810A-4825-97C1-9726920BEFC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8438" y="233363"/>
            <a:ext cx="4678362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3F8306E9-6210-4FBB-B563-D19B5DDFAF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4100" name="Picture 7" descr="logo-ltr.tif">
            <a:extLst>
              <a:ext uri="{FF2B5EF4-FFF2-40B4-BE49-F238E27FC236}">
                <a16:creationId xmlns:a16="http://schemas.microsoft.com/office/drawing/2014/main" id="{1241532E-89A6-40AF-AAA3-7804EED6C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0513"/>
            <a:ext cx="1944688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C48F52-8834-48D6-9D9F-3768D4A04169}"/>
              </a:ext>
            </a:extLst>
          </p:cNvPr>
          <p:cNvCxnSpPr/>
          <p:nvPr/>
        </p:nvCxnSpPr>
        <p:spPr>
          <a:xfrm>
            <a:off x="250825" y="11493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45838A-2120-4FB4-B83E-422B0D097726}"/>
              </a:ext>
            </a:extLst>
          </p:cNvPr>
          <p:cNvCxnSpPr/>
          <p:nvPr/>
        </p:nvCxnSpPr>
        <p:spPr>
          <a:xfrm>
            <a:off x="250825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11" descr="address.gif">
            <a:extLst>
              <a:ext uri="{FF2B5EF4-FFF2-40B4-BE49-F238E27FC236}">
                <a16:creationId xmlns:a16="http://schemas.microsoft.com/office/drawing/2014/main" id="{C69B724D-B15F-4F00-93B8-E4FD68985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C33D883-B05F-4A65-9D35-93D1E04A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3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C020B36-4FF5-4734-8147-6178AD0A1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8" y="6251575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00717E-6032-47B6-BC73-46EC5E65417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36E32857-AD3C-4672-BF8D-4036486CE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3"/>
            <a:ext cx="21336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Period 7</a:t>
            </a:r>
          </a:p>
        </p:txBody>
      </p:sp>
      <p:pic>
        <p:nvPicPr>
          <p:cNvPr id="4107" name="Picture 10">
            <a:extLst>
              <a:ext uri="{FF2B5EF4-FFF2-40B4-BE49-F238E27FC236}">
                <a16:creationId xmlns:a16="http://schemas.microsoft.com/office/drawing/2014/main" id="{F8977927-54BA-4FFA-8F07-BF0755EE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0"/>
            <a:ext cx="16065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transition spd="slow">
    <p:random/>
  </p:transition>
  <p:hf hdr="0"/>
  <p:txStyles>
    <p:titleStyle>
      <a:lvl1pPr algn="l" rtl="0" fontAlgn="base">
        <a:spcBef>
          <a:spcPct val="0"/>
        </a:spcBef>
        <a:spcAft>
          <a:spcPct val="0"/>
        </a:spcAft>
        <a:defRPr sz="24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BF2F37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825627"/>
            <a:ext cx="8402400" cy="3859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58147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58147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6362236"/>
            <a:ext cx="54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76A04B6-DF62-4B7B-9F9A-1A28072689A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8424" y="233074"/>
            <a:ext cx="4678376" cy="62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7AD2DF8-4E10-42C6-94CC-B9C0EC0AAD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1028" name="Picture 7" descr="logo-ltr.tif">
            <a:extLst>
              <a:ext uri="{FF2B5EF4-FFF2-40B4-BE49-F238E27FC236}">
                <a16:creationId xmlns:a16="http://schemas.microsoft.com/office/drawing/2014/main" id="{DE99C17E-A026-4E04-9D51-381A187E2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6" y="289721"/>
            <a:ext cx="194468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C48F52-8834-48D6-9D9F-3768D4A04169}"/>
              </a:ext>
            </a:extLst>
          </p:cNvPr>
          <p:cNvCxnSpPr/>
          <p:nvPr/>
        </p:nvCxnSpPr>
        <p:spPr>
          <a:xfrm>
            <a:off x="250826" y="1148775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45838A-2120-4FB4-B83E-422B0D097726}"/>
              </a:ext>
            </a:extLst>
          </p:cNvPr>
          <p:cNvCxnSpPr/>
          <p:nvPr/>
        </p:nvCxnSpPr>
        <p:spPr>
          <a:xfrm>
            <a:off x="250826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>
            <a:extLst>
              <a:ext uri="{FF2B5EF4-FFF2-40B4-BE49-F238E27FC236}">
                <a16:creationId xmlns:a16="http://schemas.microsoft.com/office/drawing/2014/main" id="{A2E29410-2D69-48DF-A926-E90673409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6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C33D883-B05F-4A65-9D35-93D1E04A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5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C020B36-4FF5-4734-8147-6178AD0A1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9" y="6251577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34301A-70D1-42DC-824F-D9CD1F19C49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36E32857-AD3C-4672-BF8D-4036486CE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5"/>
            <a:ext cx="21336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Period 7</a:t>
            </a:r>
          </a:p>
        </p:txBody>
      </p:sp>
    </p:spTree>
    <p:extLst>
      <p:ext uri="{BB962C8B-B14F-4D97-AF65-F5344CB8AC3E}">
        <p14:creationId xmlns:p14="http://schemas.microsoft.com/office/powerpoint/2010/main" val="236480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 spd="slow">
    <p:random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BF2F37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.ucla.edu/epi/snow/snowmap1a.html" TargetMode="External"/><Relationship Id="rId2" Type="http://schemas.openxmlformats.org/officeDocument/2006/relationships/hyperlink" Target="https://www.ph.ucla.edu/epi/snow/mapsbroadstreet.html" TargetMode="Externa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eat_Famine_of_1876%E2%80%931878" TargetMode="External"/><Relationship Id="rId2" Type="http://schemas.openxmlformats.org/officeDocument/2006/relationships/hyperlink" Target="https://www.gapminder.org/tools/#$chart-type=bubbles&amp;url=v1" TargetMode="External"/><Relationship Id="rId1" Type="http://schemas.openxmlformats.org/officeDocument/2006/relationships/slideLayout" Target="../slideLayouts/slideLayout67.xml"/><Relationship Id="rId4" Type="http://schemas.openxmlformats.org/officeDocument/2006/relationships/hyperlink" Target="https://medium.com/nightingale/w-e-b-du-bois-staggering-data-visualizations-are-as-powerful-today-as-they-were-in-1900-64752c472ae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oulmont/status/1353255871552352256" TargetMode="External"/><Relationship Id="rId2" Type="http://schemas.openxmlformats.org/officeDocument/2006/relationships/hyperlink" Target="https://twitter.com/jburnmurdoch/status/1322233070137806850/photo/1" TargetMode="External"/><Relationship Id="rId1" Type="http://schemas.openxmlformats.org/officeDocument/2006/relationships/slideLayout" Target="../slideLayouts/slideLayout67.xml"/><Relationship Id="rId4" Type="http://schemas.openxmlformats.org/officeDocument/2006/relationships/hyperlink" Target="https://time.graphics/line/4550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1EFC9091-8354-444B-BB79-2B3E0582CEE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3600" dirty="0">
                <a:latin typeface="Sanchez Regular"/>
              </a:rPr>
              <a:t>Advanced Data Analytics</a:t>
            </a:r>
          </a:p>
        </p:txBody>
      </p:sp>
      <p:sp>
        <p:nvSpPr>
          <p:cNvPr id="6147" name="Rectangle 7">
            <a:extLst>
              <a:ext uri="{FF2B5EF4-FFF2-40B4-BE49-F238E27FC236}">
                <a16:creationId xmlns:a16="http://schemas.microsoft.com/office/drawing/2014/main" id="{3033A40A-7689-4A10-8282-A750B72CBD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defTabSz="685783" fontAlgn="auto">
              <a:spcAft>
                <a:spcPts val="0"/>
              </a:spcAft>
              <a:defRPr/>
            </a:pPr>
            <a:r>
              <a:rPr lang="en-US" altLang="en-US" dirty="0"/>
              <a:t>Professor Ian Nabney</a:t>
            </a:r>
          </a:p>
          <a:p>
            <a:pPr defTabSz="685783" fontAlgn="auto">
              <a:spcAft>
                <a:spcPts val="0"/>
              </a:spcAft>
              <a:defRPr/>
            </a:pPr>
            <a:r>
              <a:rPr lang="en-US" altLang="en-US" dirty="0"/>
              <a:t>ian.nabney@bristol.ac.uk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E1D7-B170-4339-9859-EC62241E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04" y="241298"/>
            <a:ext cx="5112568" cy="720080"/>
          </a:xfrm>
        </p:spPr>
        <p:txBody>
          <a:bodyPr/>
          <a:lstStyle/>
          <a:p>
            <a:r>
              <a:rPr lang="en-GB" dirty="0"/>
              <a:t>Modelling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3211-A00F-43FA-BA7C-0ABD1E279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84785"/>
            <a:ext cx="8640960" cy="4641382"/>
          </a:xfrm>
        </p:spPr>
        <p:txBody>
          <a:bodyPr/>
          <a:lstStyle/>
          <a:p>
            <a:r>
              <a:rPr lang="en-GB" dirty="0"/>
              <a:t>Output noise model</a:t>
            </a:r>
          </a:p>
          <a:p>
            <a:r>
              <a:rPr lang="en-GB" dirty="0"/>
              <a:t>Sampling and evaluation error bars</a:t>
            </a:r>
          </a:p>
          <a:p>
            <a:r>
              <a:rPr lang="en-GB" dirty="0"/>
              <a:t>Bayesian methods to account for model uncertainty</a:t>
            </a:r>
          </a:p>
          <a:p>
            <a:r>
              <a:rPr lang="en-GB" dirty="0"/>
              <a:t>Prediction error bars</a:t>
            </a:r>
          </a:p>
          <a:p>
            <a:r>
              <a:rPr lang="en-GB" dirty="0"/>
              <a:t>Reject option</a:t>
            </a:r>
          </a:p>
          <a:p>
            <a:r>
              <a:rPr lang="en-GB" dirty="0"/>
              <a:t>Modelling normality and outliers</a:t>
            </a:r>
          </a:p>
          <a:p>
            <a:r>
              <a:rPr lang="en-GB" dirty="0"/>
              <a:t>Approximations: sampling, evidence procedure, variational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12B97-0C28-4A85-9885-5889B52475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E5DFB-2662-4ECE-A5D4-D586161B12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A79A8C-B65E-4DAA-86B8-FD464A11D487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1311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DA1A-58EC-4719-B082-148C15B7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 Snow’s cholera 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5019D-477E-42A1-81AF-DD888EEF8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EE80EC-3841-4DD8-828F-EC1F8A625FC5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9D0B8-24D8-46C4-9FEA-6A993BA4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47125-0BAA-482D-AA38-81F61B4D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11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BEFA7-B862-4C09-BB2B-D3D5B6622B7C}"/>
              </a:ext>
            </a:extLst>
          </p:cNvPr>
          <p:cNvSpPr txBox="1"/>
          <p:nvPr/>
        </p:nvSpPr>
        <p:spPr>
          <a:xfrm>
            <a:off x="-240048" y="5539090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i="0" dirty="0">
                <a:hlinkClick r:id="rId2"/>
              </a:rPr>
              <a:t>https://www.ph.ucla.edu/epi/snow/mapsbroadstreet.html</a:t>
            </a:r>
            <a:endParaRPr lang="en-GB" sz="12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i="0" dirty="0">
                <a:hlinkClick r:id="rId3"/>
              </a:rPr>
              <a:t>https://www.ph.ucla.edu/epi/snow/snowmap1a.html</a:t>
            </a:r>
            <a:r>
              <a:rPr lang="en-GB" sz="1200" i="0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0524B-599B-4194-8FC7-38AC52F48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732" y="1343452"/>
            <a:ext cx="4805456" cy="450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78B783-EB41-4158-9693-D33A99604239}"/>
              </a:ext>
            </a:extLst>
          </p:cNvPr>
          <p:cNvSpPr txBox="1"/>
          <p:nvPr/>
        </p:nvSpPr>
        <p:spPr>
          <a:xfrm>
            <a:off x="251520" y="1484784"/>
            <a:ext cx="3672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/>
              <a:t>For the 1854 cholera outbreak in London's Broad Street region, he presented two maps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/>
              <a:t>The first was shown on December 4, 1854 at a meeting of the London Epidemiological Society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/>
              <a:t>Several months later he published this map in his book, On the Mode of Communication of Cholera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/>
              <a:t>He used bars to represent deaths that occurred at the specified households</a:t>
            </a:r>
          </a:p>
        </p:txBody>
      </p:sp>
    </p:spTree>
    <p:extLst>
      <p:ext uri="{BB962C8B-B14F-4D97-AF65-F5344CB8AC3E}">
        <p14:creationId xmlns:p14="http://schemas.microsoft.com/office/powerpoint/2010/main" val="118448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D55-1368-48AE-9944-07A11B52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visualisation for good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541AF-4336-4062-AE74-2A86DE4F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86BE10-1C93-466D-8AFB-D624E684B8C6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C43B4-DB05-477F-84D5-8DB3356E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8C6F9-1547-4696-9CED-B622C3E8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12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229B0-C46A-4433-9148-FF414D847026}"/>
              </a:ext>
            </a:extLst>
          </p:cNvPr>
          <p:cNvSpPr txBox="1"/>
          <p:nvPr/>
        </p:nvSpPr>
        <p:spPr>
          <a:xfrm>
            <a:off x="323528" y="1556792"/>
            <a:ext cx="83632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Hans </a:t>
            </a:r>
            <a:r>
              <a:rPr lang="en-GB" sz="2000" i="0" dirty="0" err="1"/>
              <a:t>Rosling</a:t>
            </a:r>
            <a:r>
              <a:rPr lang="en-GB" sz="2000" i="0" dirty="0"/>
              <a:t> was a great exponent of (dynamic) scatterplots with additional attributes and their application to public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>
                <a:latin typeface="+mn-lt"/>
                <a:hlinkClick r:id="rId2"/>
              </a:rPr>
              <a:t>https://www.gapminder.org/tools/#$chart-type=bubbles&amp;url=v1</a:t>
            </a:r>
            <a:r>
              <a:rPr lang="en-GB" sz="2000" i="0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>
                <a:latin typeface="+mn-lt"/>
              </a:rPr>
              <a:t>1845 Ireland; 1850 Algeria; 1871 France; 1876 India (</a:t>
            </a:r>
            <a:r>
              <a:rPr lang="en-GB" sz="2000" i="0" dirty="0">
                <a:latin typeface="+mn-lt"/>
                <a:hlinkClick r:id="rId3"/>
              </a:rPr>
              <a:t>https://en.wikipedia.org/wiki/Great_Famine_of_1876%E2%80%931878</a:t>
            </a:r>
            <a:r>
              <a:rPr lang="en-GB" sz="2000" i="0" dirty="0">
                <a:latin typeface="+mn-lt"/>
              </a:rPr>
              <a:t>); 1918 everywhere.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>
                <a:latin typeface="+mn-lt"/>
              </a:rPr>
              <a:t>One of the most powerful examples of data visualization was made 121 years ago by an all-black team led by W.E.B. Du </a:t>
            </a:r>
            <a:r>
              <a:rPr lang="en-GB" sz="2000" i="0" dirty="0" err="1">
                <a:latin typeface="+mn-lt"/>
              </a:rPr>
              <a:t>Bois</a:t>
            </a:r>
            <a:r>
              <a:rPr lang="en-GB" sz="2000" i="0" dirty="0">
                <a:latin typeface="+mn-lt"/>
              </a:rPr>
              <a:t> only 37 years after the end of slavery in the United States.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>
                <a:latin typeface="+mn-lt"/>
              </a:rPr>
              <a:t>(</a:t>
            </a:r>
            <a:r>
              <a:rPr lang="en-GB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https://medium.com/nightingale/w-e-b-du-bois-staggering-data-visualizations-are-as-powerful-today-as-they-were-in-1900-64752c472ae4</a:t>
            </a:r>
            <a:r>
              <a:rPr lang="en-GB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i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987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3806-B185-41FD-994F-004E97D87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916D2-F4A5-42DF-B978-061D8DE1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B0B9D5-0DA2-449F-BD7D-027D4649AEEF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E3AED-167E-44E2-AEC3-7554A3B1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53E68-90A1-47C7-8A92-5AAD164E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13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7F0BC-3966-43DB-B194-34AD1260B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9" y="969716"/>
            <a:ext cx="4703103" cy="587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613BE-D31F-4D5A-BB0E-F1454EC7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" y="1001425"/>
            <a:ext cx="4655167" cy="58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5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8CF2-536C-450F-848B-5B6AFFE7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F2404-7627-4313-A997-53421E8B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D9F5D0-2E38-422D-9FB9-4A3D576546D1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B35D4-58D4-417C-970D-F9E1F05A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722E1-1BE0-475E-94F7-AEDF53E0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14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5E6D5-4B96-4EDF-A142-55D4AE4A584A}"/>
              </a:ext>
            </a:extLst>
          </p:cNvPr>
          <p:cNvSpPr txBox="1"/>
          <p:nvPr/>
        </p:nvSpPr>
        <p:spPr>
          <a:xfrm>
            <a:off x="323528" y="1556792"/>
            <a:ext cx="83632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This is a timely course – it has been a pandemic illustrated by graphics of many different 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Just as the population has learned about infection models (and the dreaded ‘R’), it has also learned the value of log scales on graphs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 wide range of topics: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Heat map of </a:t>
            </a:r>
            <a:r>
              <a:rPr lang="en-GB" sz="2000" i="0"/>
              <a:t>hospital admissions </a:t>
            </a:r>
            <a:r>
              <a:rPr lang="en-GB" sz="2000" i="0">
                <a:hlinkClick r:id="rId2"/>
              </a:rPr>
              <a:t>https://twitter.com/jburnmurdoch/status/1322233070137806850/photo/1</a:t>
            </a:r>
            <a:r>
              <a:rPr lang="en-GB" sz="2000" i="0"/>
              <a:t> </a:t>
            </a:r>
            <a:endParaRPr lang="en-GB" sz="2000" i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Change in acceptance of vaccination in France over time </a:t>
            </a:r>
            <a:r>
              <a:rPr lang="en-GB" sz="180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https://twitter.com/coulmont/status/1353255871552352256</a:t>
            </a:r>
            <a:r>
              <a:rPr lang="en-GB" sz="180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GB" sz="2000" i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False information: </a:t>
            </a:r>
            <a:r>
              <a:rPr lang="en-GB" sz="2000" i="0" dirty="0">
                <a:hlinkClick r:id="rId4"/>
              </a:rPr>
              <a:t>https://time.graphics/line/455000</a:t>
            </a:r>
            <a:endParaRPr lang="en-GB" sz="2000" i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39597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D4A7-9CE0-4C61-9369-C6E2BAA3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from David </a:t>
            </a:r>
            <a:r>
              <a:rPr lang="en-GB" dirty="0" err="1"/>
              <a:t>Spiegelhalter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02FCE-3394-4FF9-A5C0-D87E63E0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203BDE-38C9-4096-894F-F95BB5D107E6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AC974-5146-419E-9377-31678923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2AC32-A5AA-4476-BC20-1AEFBADA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15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395BF-03EA-466C-AF46-2C2D01313FBA}"/>
              </a:ext>
            </a:extLst>
          </p:cNvPr>
          <p:cNvSpPr txBox="1"/>
          <p:nvPr/>
        </p:nvSpPr>
        <p:spPr>
          <a:xfrm>
            <a:off x="251520" y="1484784"/>
            <a:ext cx="7920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Statistical methods should enable data to answer scientific questions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Signals always come with noise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Plan ahead, really ahead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Worry about data quality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Statistical analysis is more than a set of computations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Keep it simple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Provide assessments of variability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Check your assumptions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When possible, replicate!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i="0" dirty="0"/>
              <a:t>Make your analysis reproducible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67E92-8702-4F43-A1B9-C36E2E99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363" y="2570774"/>
            <a:ext cx="2230437" cy="34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978-61ED-4A00-B090-76FE3C57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Music too!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12274-46E9-4661-9BFA-50AE66E5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132F4B-5F1A-44D0-9649-BEE0D523045C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5AC65-93BC-40D1-8911-59FBFA79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61D2-9294-43C3-AEBA-6EDAF436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16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09239-DC02-4423-A129-F24755C2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14" y="1335028"/>
            <a:ext cx="1924050" cy="2371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FB118-26EF-4B3C-8DB9-205979A1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340768"/>
            <a:ext cx="1563964" cy="237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EF9D7-0F29-43DB-8411-121F1349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526" y="1350179"/>
            <a:ext cx="1662372" cy="2160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A0B20-E854-4171-B963-2E9D6164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860" y="1393041"/>
            <a:ext cx="1566170" cy="2212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6D1F0-E108-441C-A040-804056E72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3" y="3817306"/>
            <a:ext cx="1536001" cy="2229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68333F-A482-4691-B738-C219878B7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3871699"/>
            <a:ext cx="1584176" cy="2123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F7F48-1212-4E0B-85E2-CF581DC92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44" y="3835855"/>
            <a:ext cx="2185434" cy="2185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869738-1D15-48A8-B003-DDEC1460E1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285" t="584" r="19382" b="-584"/>
          <a:stretch/>
        </p:blipFill>
        <p:spPr>
          <a:xfrm>
            <a:off x="7287571" y="1440514"/>
            <a:ext cx="1751510" cy="1940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38A187-6138-472C-A51F-BF24BE229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6947" y="3789585"/>
            <a:ext cx="1757441" cy="22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6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BBA0BC4-8621-4EB2-9808-3E961AF128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3768" y="260648"/>
            <a:ext cx="6408712" cy="720080"/>
          </a:xfrm>
        </p:spPr>
        <p:txBody>
          <a:bodyPr>
            <a:normAutofit/>
          </a:bodyPr>
          <a:lstStyle/>
          <a:p>
            <a:r>
              <a:rPr lang="en-GB" altLang="en-US" sz="3200" dirty="0">
                <a:latin typeface="Sanchez Regular"/>
              </a:rPr>
              <a:t>Conclusions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F8CAB87E-0CEA-4786-81A2-AB5FC03D41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556793"/>
            <a:ext cx="8640960" cy="456937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dirty="0"/>
              <a:t>We need to understand the vast quantities of data that surround us; visualisation and machine learning can help us in that task.</a:t>
            </a:r>
          </a:p>
          <a:p>
            <a:r>
              <a:rPr lang="en-GB" altLang="en-US" sz="2800" dirty="0"/>
              <a:t>Models can be used to uncover the hidden meanings of data.</a:t>
            </a:r>
          </a:p>
          <a:p>
            <a:r>
              <a:rPr lang="en-GB" altLang="en-US" sz="2800" dirty="0"/>
              <a:t>Visual analytics is a powerful tool that provides insight to non-specialists.</a:t>
            </a:r>
          </a:p>
          <a:p>
            <a:r>
              <a:rPr lang="en-GB" altLang="en-US" sz="2800" dirty="0"/>
              <a:t>A probabilistic approach provides many benefits.</a:t>
            </a:r>
          </a:p>
          <a:p>
            <a:r>
              <a:rPr lang="en-GB" altLang="en-US" sz="2800" dirty="0"/>
              <a:t>It is a multivariate, multi-skilled, collaborative effort.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3F05125-44B8-4492-8B46-7CAAC973D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1800" y="332656"/>
            <a:ext cx="5976664" cy="504056"/>
          </a:xfrm>
        </p:spPr>
        <p:txBody>
          <a:bodyPr>
            <a:noAutofit/>
          </a:bodyPr>
          <a:lstStyle/>
          <a:p>
            <a:r>
              <a:rPr lang="en-GB" altLang="en-US" sz="3200" dirty="0">
                <a:latin typeface="Sanchez Regular"/>
              </a:rPr>
              <a:t>Overview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674BF37-E827-4547-8249-5CE423AC6A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412777"/>
            <a:ext cx="8640960" cy="471339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Why visualise data?</a:t>
            </a:r>
          </a:p>
          <a:p>
            <a:r>
              <a:rPr lang="en-GB" altLang="en-US" dirty="0"/>
              <a:t>How we can visualise data</a:t>
            </a:r>
          </a:p>
          <a:p>
            <a:r>
              <a:rPr lang="en-GB" altLang="en-US" dirty="0"/>
              <a:t>Data visualisation and machine learning</a:t>
            </a:r>
          </a:p>
          <a:p>
            <a:r>
              <a:rPr lang="en-GB" altLang="en-US" dirty="0"/>
              <a:t>Statistical pattern recognition framework</a:t>
            </a:r>
          </a:p>
          <a:p>
            <a:r>
              <a:rPr lang="en-GB" altLang="en-US" dirty="0"/>
              <a:t>Frequentist and Bayesian modelling</a:t>
            </a:r>
          </a:p>
          <a:p>
            <a:r>
              <a:rPr lang="en-GB" altLang="en-US" dirty="0"/>
              <a:t>Supporting topics: rounding error analysis, information theory, numerical linear algebra, optimisation, random number generation</a:t>
            </a:r>
          </a:p>
          <a:p>
            <a:pPr lvl="2"/>
            <a:endParaRPr lang="en-GB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8C42-D04A-48E8-B7D1-3BD5562A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Mind 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3C05E-DF20-4CBF-A44E-AE00DA4B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080699-C88D-4B1D-9309-96746A35DB3A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FFF92-3683-49C3-9F22-053BD7232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8F505-8A24-4FBD-835F-3754F779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3</a:t>
            </a:fld>
            <a:endParaRPr lang="en-GB" altLang="en-GB"/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3E68D45-C087-4FD8-BEA6-CF15BB5F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370"/>
            <a:ext cx="9144000" cy="2061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DE32F-0B46-4FE2-9BF4-11C4A0D2CD48}"/>
              </a:ext>
            </a:extLst>
          </p:cNvPr>
          <p:cNvSpPr txBox="1"/>
          <p:nvPr/>
        </p:nvSpPr>
        <p:spPr>
          <a:xfrm>
            <a:off x="251520" y="5013176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Concepts in italics belong to Introduction to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39120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CF9B-1213-4B54-B21C-7925075D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872" y="233074"/>
            <a:ext cx="5266928" cy="620206"/>
          </a:xfrm>
        </p:spPr>
        <p:txBody>
          <a:bodyPr/>
          <a:lstStyle/>
          <a:p>
            <a:r>
              <a:rPr lang="en-GB" dirty="0"/>
              <a:t>Information Visualisation Principles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A7051-6E88-4BC9-B4A5-8BCF3A88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9CA76F-FA32-48C6-8AD1-97C8CD1A58A4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1108C-4B68-4BB9-BB07-A00195AD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A3D7B-0141-45F5-8B2A-FA7261CA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4</a:t>
            </a:fld>
            <a:endParaRPr lang="en-GB" altLang="en-GB"/>
          </a:p>
        </p:txBody>
      </p:sp>
      <p:sp>
        <p:nvSpPr>
          <p:cNvPr id="6" name="AutoShape 2" descr="Images">
            <a:extLst>
              <a:ext uri="{FF2B5EF4-FFF2-40B4-BE49-F238E27FC236}">
                <a16:creationId xmlns:a16="http://schemas.microsoft.com/office/drawing/2014/main" id="{9FB8522C-0526-48E9-BDE3-330EC781E5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E0914-5456-44B0-BA4C-306608EDF922}"/>
              </a:ext>
            </a:extLst>
          </p:cNvPr>
          <p:cNvSpPr txBox="1"/>
          <p:nvPr/>
        </p:nvSpPr>
        <p:spPr>
          <a:xfrm>
            <a:off x="323528" y="1628800"/>
            <a:ext cx="83632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The design space for information visualisation is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There is no definite ‘unique right way’ to visualise data (it is an unsupervised task).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Older texts/methods tended to fall back on simple criteria, and even aesthetics (see Tufte, in himself a considerable step forward).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While these matter, they do not provide a systematic way to design information visualisations.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To address this we need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abstract the task to get to core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understand the principles of visual perception for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validate and assess the effectiveness of the methods we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4167395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61AD36A-3E53-41CF-830E-4589AF380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5776" y="260648"/>
            <a:ext cx="6336704" cy="648072"/>
          </a:xfrm>
        </p:spPr>
        <p:txBody>
          <a:bodyPr>
            <a:normAutofit/>
          </a:bodyPr>
          <a:lstStyle/>
          <a:p>
            <a:r>
              <a:rPr lang="en-GB" altLang="en-US" sz="3200" dirty="0">
                <a:latin typeface="Sanchez Regular"/>
              </a:rPr>
              <a:t>Rules of Thumb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3C6CE69-5894-4CA6-A261-12A4A1F8EA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484785"/>
            <a:ext cx="8640960" cy="464138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No unjustified 3D</a:t>
            </a:r>
          </a:p>
          <a:p>
            <a:r>
              <a:rPr lang="en-GB" altLang="en-US" dirty="0"/>
              <a:t>No unjustified 2D</a:t>
            </a:r>
          </a:p>
          <a:p>
            <a:r>
              <a:rPr lang="en-GB" altLang="en-US" dirty="0"/>
              <a:t>Eyes beat memory</a:t>
            </a:r>
          </a:p>
          <a:p>
            <a:r>
              <a:rPr lang="en-GB" altLang="en-US" dirty="0"/>
              <a:t>Resolution over Immersion</a:t>
            </a:r>
          </a:p>
          <a:p>
            <a:r>
              <a:rPr lang="en-GB" altLang="en-US" dirty="0"/>
              <a:t>Overview first; zoom and filter; details on demand</a:t>
            </a:r>
          </a:p>
          <a:p>
            <a:r>
              <a:rPr lang="en-GB" altLang="en-US" dirty="0"/>
              <a:t>Responsiveness is Required</a:t>
            </a:r>
          </a:p>
          <a:p>
            <a:r>
              <a:rPr lang="en-GB" altLang="en-US" dirty="0"/>
              <a:t>Get it Right in Black and White</a:t>
            </a:r>
          </a:p>
          <a:p>
            <a:r>
              <a:rPr lang="en-GB" altLang="en-US" dirty="0"/>
              <a:t>Function First, Form Next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2E60-50B9-4045-AF10-85CFD9CF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the 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53D511-D49F-48A3-B819-4333D208C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D95F4E-E5FB-4287-B40D-68E37D5C6208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77DF1-14AC-4875-ABBD-2E22AFE1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DEEE7-BB24-4613-8292-8608BE32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6</a:t>
            </a:fld>
            <a:endParaRPr lang="en-GB" alt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EDC75-8CFB-4030-8EA8-E0B86C62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31324"/>
            <a:ext cx="4608836" cy="5129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E38CB2-594E-4621-A921-E381FC999823}"/>
              </a:ext>
            </a:extLst>
          </p:cNvPr>
          <p:cNvSpPr txBox="1"/>
          <p:nvPr/>
        </p:nvSpPr>
        <p:spPr>
          <a:xfrm>
            <a:off x="4932364" y="1772816"/>
            <a:ext cx="3754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Ability to interact with a graphic is a key benefit of computer over print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Adds functionality, but must be done with care to get the full benefit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Also relates to managing multiple linked views and reducing items and attributes</a:t>
            </a:r>
          </a:p>
        </p:txBody>
      </p:sp>
    </p:spTree>
    <p:extLst>
      <p:ext uri="{BB962C8B-B14F-4D97-AF65-F5344CB8AC3E}">
        <p14:creationId xmlns:p14="http://schemas.microsoft.com/office/powerpoint/2010/main" val="89152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D879-51A9-479A-865F-21CDE383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 of perception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4C0ED-836E-49A9-A101-F8B6FD7D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276CB4-B794-4EF5-9A40-E9137A8CB8D8}" type="datetime1">
              <a:rPr lang="en-GB" altLang="en-GB" smtClean="0"/>
              <a:t>23/03/2022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59A9D-96A4-4142-8C25-FEDC8B95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332E8-5C8E-4397-8B0B-E055ED3E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7</a:t>
            </a:fld>
            <a:endParaRPr lang="en-GB" altLang="en-GB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CC1A779-E1A9-4A08-8E45-BAAB49478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404268"/>
            <a:ext cx="82391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4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2BF92F2D-6A21-42D9-992A-625899D4F4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3768" y="260648"/>
            <a:ext cx="6552728" cy="648072"/>
          </a:xfrm>
        </p:spPr>
        <p:txBody>
          <a:bodyPr>
            <a:normAutofit/>
          </a:bodyPr>
          <a:lstStyle/>
          <a:p>
            <a:r>
              <a:rPr lang="en-GB" altLang="en-US" sz="3200" dirty="0">
                <a:latin typeface="Sanchez Regular"/>
              </a:rPr>
              <a:t>Data projection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5B783B2-3ECB-46BC-A6BA-18D84EFC0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412776"/>
            <a:ext cx="8640960" cy="432048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dirty="0"/>
              <a:t>The goal is to project data to a lower-dimensional space (usually 2d or 3d) while preserving as much information or structure as possible.</a:t>
            </a:r>
          </a:p>
          <a:p>
            <a:r>
              <a:rPr lang="en-GB" altLang="en-US" sz="2800" dirty="0"/>
              <a:t>Once the projection is done standard information visualisation methods can be used to support user interaction.  These may need to be modified for Big Data.</a:t>
            </a:r>
          </a:p>
          <a:p>
            <a:r>
              <a:rPr lang="en-GB" altLang="en-US" sz="2800" dirty="0"/>
              <a:t>The quantity and complexity of many datasets means that simple visualisation methods, such as Principal Component Analysis, are not very effective.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CB1272F3-C5B9-4D9D-8808-4029184625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1656" y="394842"/>
            <a:ext cx="6408712" cy="504056"/>
          </a:xfrm>
        </p:spPr>
        <p:txBody>
          <a:bodyPr>
            <a:noAutofit/>
          </a:bodyPr>
          <a:lstStyle/>
          <a:p>
            <a:r>
              <a:rPr lang="en-GB" altLang="en-US" sz="3200" dirty="0">
                <a:latin typeface="Sanchez Regular"/>
              </a:rPr>
              <a:t>Uncertainty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E0A209A-DED9-41B4-9173-68C8052ACF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2360" y="2197304"/>
            <a:ext cx="8640960" cy="370527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Real data is noisy.</a:t>
            </a:r>
          </a:p>
          <a:p>
            <a:r>
              <a:rPr lang="en-GB" altLang="en-US" dirty="0"/>
              <a:t>We are forced to deal with uncertainty, yet we need to be quantitative.</a:t>
            </a:r>
          </a:p>
          <a:p>
            <a:r>
              <a:rPr lang="en-GB" altLang="en-US" dirty="0"/>
              <a:t>The optimal formalism for inference in the presence of uncertainty is probability theory.</a:t>
            </a:r>
          </a:p>
          <a:p>
            <a:r>
              <a:rPr lang="en-GB" altLang="en-US" dirty="0"/>
              <a:t>We assume the presence of an underlying regularity to make predictions.</a:t>
            </a:r>
          </a:p>
          <a:p>
            <a:r>
              <a:rPr lang="en-GB" altLang="en-US" dirty="0"/>
              <a:t>Bayesian inference allows us to reason probabilistically about the model as well as the data.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5E144250-B371-41EB-90E3-ADEB7E60F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7" y="1412776"/>
            <a:ext cx="74898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b="1" dirty="0">
                <a:solidFill>
                  <a:srgbClr val="000000"/>
                </a:solidFill>
              </a:rPr>
              <a:t>Doubt is not a pleasant condition, but certainty is absurd.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b="1" dirty="0">
                <a:solidFill>
                  <a:srgbClr val="000000"/>
                </a:solidFill>
              </a:rPr>
              <a:t>                                                                                                  Voltaire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4D4F53"/>
      </a:dk1>
      <a:lt1>
        <a:srgbClr val="FFFFFF"/>
      </a:lt1>
      <a:dk2>
        <a:srgbClr val="FFFFFF"/>
      </a:dk2>
      <a:lt2>
        <a:srgbClr val="808080"/>
      </a:lt2>
      <a:accent1>
        <a:srgbClr val="C90062"/>
      </a:accent1>
      <a:accent2>
        <a:srgbClr val="641F45"/>
      </a:accent2>
      <a:accent3>
        <a:srgbClr val="FFFFFF"/>
      </a:accent3>
      <a:accent4>
        <a:srgbClr val="404246"/>
      </a:accent4>
      <a:accent5>
        <a:srgbClr val="E1AAB7"/>
      </a:accent5>
      <a:accent6>
        <a:srgbClr val="5A1B3E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4D4F53"/>
        </a:dk1>
        <a:lt1>
          <a:srgbClr val="FFFFFF"/>
        </a:lt1>
        <a:dk2>
          <a:srgbClr val="FFFFFF"/>
        </a:dk2>
        <a:lt2>
          <a:srgbClr val="808080"/>
        </a:lt2>
        <a:accent1>
          <a:srgbClr val="C90062"/>
        </a:accent1>
        <a:accent2>
          <a:srgbClr val="641F45"/>
        </a:accent2>
        <a:accent3>
          <a:srgbClr val="FFFFFF"/>
        </a:accent3>
        <a:accent4>
          <a:srgbClr val="404246"/>
        </a:accent4>
        <a:accent5>
          <a:srgbClr val="E1AAB7"/>
        </a:accent5>
        <a:accent6>
          <a:srgbClr val="5A1B3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2">
      <a:dk1>
        <a:srgbClr val="4D4F53"/>
      </a:dk1>
      <a:lt1>
        <a:srgbClr val="FFFFFF"/>
      </a:lt1>
      <a:dk2>
        <a:srgbClr val="FFFFFF"/>
      </a:dk2>
      <a:lt2>
        <a:srgbClr val="808080"/>
      </a:lt2>
      <a:accent1>
        <a:srgbClr val="C90062"/>
      </a:accent1>
      <a:accent2>
        <a:srgbClr val="641F45"/>
      </a:accent2>
      <a:accent3>
        <a:srgbClr val="FFFFFF"/>
      </a:accent3>
      <a:accent4>
        <a:srgbClr val="404246"/>
      </a:accent4>
      <a:accent5>
        <a:srgbClr val="E1AAB7"/>
      </a:accent5>
      <a:accent6>
        <a:srgbClr val="5A1B3E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4D4F53"/>
        </a:dk1>
        <a:lt1>
          <a:srgbClr val="FFFFFF"/>
        </a:lt1>
        <a:dk2>
          <a:srgbClr val="FFFFFF"/>
        </a:dk2>
        <a:lt2>
          <a:srgbClr val="808080"/>
        </a:lt2>
        <a:accent1>
          <a:srgbClr val="C90062"/>
        </a:accent1>
        <a:accent2>
          <a:srgbClr val="641F45"/>
        </a:accent2>
        <a:accent3>
          <a:srgbClr val="FFFFFF"/>
        </a:accent3>
        <a:accent4>
          <a:srgbClr val="404246"/>
        </a:accent4>
        <a:accent5>
          <a:srgbClr val="E1AAB7"/>
        </a:accent5>
        <a:accent6>
          <a:srgbClr val="5A1B3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197EEE17-0DCE-453C-960D-16E370A9E89A}" vid="{C375268D-F2AC-4EC9-BE6E-4EC018D3265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197EEE17-0DCE-453C-960D-16E370A9E89A}" vid="{D519A188-7C99-47E6-BA03-DB25BD756992}"/>
    </a:ext>
  </a:extLst>
</a:theme>
</file>

<file path=ppt/theme/theme5.xml><?xml version="1.0" encoding="utf-8"?>
<a:theme xmlns:a="http://schemas.openxmlformats.org/drawingml/2006/main" name="2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98ACBC40-3662-4588-911E-87E8427BC8A9}" vid="{26C711B0-1716-4CFE-8C2B-FD34F116076E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i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Btemplate.potx" id="{98ACBC40-3662-4588-911E-87E8427BC8A9}" vid="{4DAFBE5C-7818-4663-A386-7EEBE166C6E3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6949</TotalTime>
  <Words>1067</Words>
  <Application>Microsoft Office PowerPoint</Application>
  <PresentationFormat>On-screen Show (4:3)</PresentationFormat>
  <Paragraphs>126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Courier New</vt:lpstr>
      <vt:lpstr>Sanchez</vt:lpstr>
      <vt:lpstr>Sanchez Regular</vt:lpstr>
      <vt:lpstr>Wingdings</vt:lpstr>
      <vt:lpstr>Default Design</vt:lpstr>
      <vt:lpstr>1_Default Design</vt:lpstr>
      <vt:lpstr>1_University of Bristol (Main URL)</vt:lpstr>
      <vt:lpstr>Office Theme</vt:lpstr>
      <vt:lpstr>2_University of Bristol (Main URL)</vt:lpstr>
      <vt:lpstr>1_Office Theme</vt:lpstr>
      <vt:lpstr>Advanced Data Analytics</vt:lpstr>
      <vt:lpstr>Overview</vt:lpstr>
      <vt:lpstr>Course Mind Map</vt:lpstr>
      <vt:lpstr>Information Visualisation Principles</vt:lpstr>
      <vt:lpstr>Rules of Thumb</vt:lpstr>
      <vt:lpstr>Changing the View</vt:lpstr>
      <vt:lpstr>Act of perception</vt:lpstr>
      <vt:lpstr>Data projection</vt:lpstr>
      <vt:lpstr>Uncertainty</vt:lpstr>
      <vt:lpstr>Modelling uncertainty</vt:lpstr>
      <vt:lpstr>John Snow’s cholera map</vt:lpstr>
      <vt:lpstr>Using visualisation for good</vt:lpstr>
      <vt:lpstr>PowerPoint Presentation</vt:lpstr>
      <vt:lpstr>Final thoughts</vt:lpstr>
      <vt:lpstr>Advice from David Spiegelhalter</vt:lpstr>
      <vt:lpstr>Music too!</vt:lpstr>
      <vt:lpstr>Conclusions</vt:lpstr>
    </vt:vector>
  </TitlesOfParts>
  <Company>뿿좐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Wilson</dc:creator>
  <cp:lastModifiedBy>Ian Nabney</cp:lastModifiedBy>
  <cp:revision>110</cp:revision>
  <dcterms:created xsi:type="dcterms:W3CDTF">2007-11-16T13:56:05Z</dcterms:created>
  <dcterms:modified xsi:type="dcterms:W3CDTF">2022-03-23T13:41:37Z</dcterms:modified>
</cp:coreProperties>
</file>